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257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5" r:id="rId15"/>
    <p:sldId id="258" r:id="rId16"/>
    <p:sldId id="259" r:id="rId17"/>
    <p:sldId id="260" r:id="rId18"/>
    <p:sldId id="261" r:id="rId19"/>
    <p:sldId id="274" r:id="rId20"/>
    <p:sldId id="26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BB33"/>
    <a:srgbClr val="000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AD12C0-FCD8-495C-88B3-7C3A0D25835D}" v="919" dt="2018-07-13T10:20:26.1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adaski" userId="e5abe114fa8feefb" providerId="LiveId" clId="{72AD12C0-FCD8-495C-88B3-7C3A0D25835D}"/>
    <pc:docChg chg="undo custSel mod addSld modSld sldOrd">
      <pc:chgData name="David Nadaski" userId="e5abe114fa8feefb" providerId="LiveId" clId="{72AD12C0-FCD8-495C-88B3-7C3A0D25835D}" dt="2018-07-13T10:20:26.176" v="913" actId="1076"/>
      <pc:docMkLst>
        <pc:docMk/>
      </pc:docMkLst>
      <pc:sldChg chg="modSp">
        <pc:chgData name="David Nadaski" userId="e5abe114fa8feefb" providerId="LiveId" clId="{72AD12C0-FCD8-495C-88B3-7C3A0D25835D}" dt="2018-07-13T10:20:26.176" v="913" actId="1076"/>
        <pc:sldMkLst>
          <pc:docMk/>
          <pc:sldMk cId="621384034" sldId="259"/>
        </pc:sldMkLst>
        <pc:grpChg chg="mod">
          <ac:chgData name="David Nadaski" userId="e5abe114fa8feefb" providerId="LiveId" clId="{72AD12C0-FCD8-495C-88B3-7C3A0D25835D}" dt="2018-07-13T10:19:37.632" v="902" actId="1076"/>
          <ac:grpSpMkLst>
            <pc:docMk/>
            <pc:sldMk cId="621384034" sldId="259"/>
            <ac:grpSpMk id="22" creationId="{7F044BAB-7393-40F5-A955-CEE23CC02C65}"/>
          </ac:grpSpMkLst>
        </pc:grpChg>
        <pc:grpChg chg="mod">
          <ac:chgData name="David Nadaski" userId="e5abe114fa8feefb" providerId="LiveId" clId="{72AD12C0-FCD8-495C-88B3-7C3A0D25835D}" dt="2018-07-13T10:20:06.800" v="910" actId="1076"/>
          <ac:grpSpMkLst>
            <pc:docMk/>
            <pc:sldMk cId="621384034" sldId="259"/>
            <ac:grpSpMk id="23" creationId="{682211A2-2446-4316-94F3-78AF498E4054}"/>
          </ac:grpSpMkLst>
        </pc:grpChg>
        <pc:grpChg chg="mod">
          <ac:chgData name="David Nadaski" userId="e5abe114fa8feefb" providerId="LiveId" clId="{72AD12C0-FCD8-495C-88B3-7C3A0D25835D}" dt="2018-07-13T10:19:48.641" v="907" actId="1076"/>
          <ac:grpSpMkLst>
            <pc:docMk/>
            <pc:sldMk cId="621384034" sldId="259"/>
            <ac:grpSpMk id="28" creationId="{30B1D918-F132-4B91-B624-C378C1984452}"/>
          </ac:grpSpMkLst>
        </pc:grpChg>
        <pc:grpChg chg="mod">
          <ac:chgData name="David Nadaski" userId="e5abe114fa8feefb" providerId="LiveId" clId="{72AD12C0-FCD8-495C-88B3-7C3A0D25835D}" dt="2018-07-13T10:20:15.661" v="911" actId="1076"/>
          <ac:grpSpMkLst>
            <pc:docMk/>
            <pc:sldMk cId="621384034" sldId="259"/>
            <ac:grpSpMk id="42" creationId="{4CCA8F4B-2DE4-4C06-8087-02243D186739}"/>
          </ac:grpSpMkLst>
        </pc:grpChg>
        <pc:grpChg chg="mod">
          <ac:chgData name="David Nadaski" userId="e5abe114fa8feefb" providerId="LiveId" clId="{72AD12C0-FCD8-495C-88B3-7C3A0D25835D}" dt="2018-07-13T10:20:04.743" v="909" actId="1076"/>
          <ac:grpSpMkLst>
            <pc:docMk/>
            <pc:sldMk cId="621384034" sldId="259"/>
            <ac:grpSpMk id="44" creationId="{48437794-95CE-4AF4-B95A-203ACF826D24}"/>
          </ac:grpSpMkLst>
        </pc:grpChg>
        <pc:grpChg chg="mod">
          <ac:chgData name="David Nadaski" userId="e5abe114fa8feefb" providerId="LiveId" clId="{72AD12C0-FCD8-495C-88B3-7C3A0D25835D}" dt="2018-07-13T10:20:26.176" v="913" actId="1076"/>
          <ac:grpSpMkLst>
            <pc:docMk/>
            <pc:sldMk cId="621384034" sldId="259"/>
            <ac:grpSpMk id="58" creationId="{45865909-D21E-4AE4-9F91-0AA82EC4E8A0}"/>
          </ac:grpSpMkLst>
        </pc:grpChg>
        <pc:grpChg chg="mod">
          <ac:chgData name="David Nadaski" userId="e5abe114fa8feefb" providerId="LiveId" clId="{72AD12C0-FCD8-495C-88B3-7C3A0D25835D}" dt="2018-07-13T10:19:29.237" v="901" actId="1076"/>
          <ac:grpSpMkLst>
            <pc:docMk/>
            <pc:sldMk cId="621384034" sldId="259"/>
            <ac:grpSpMk id="70" creationId="{ED9D6883-6AAC-4F6C-97C9-C9C63F30D310}"/>
          </ac:grpSpMkLst>
        </pc:grpChg>
      </pc:sldChg>
      <pc:sldChg chg="addSp delSp modSp">
        <pc:chgData name="David Nadaski" userId="e5abe114fa8feefb" providerId="LiveId" clId="{72AD12C0-FCD8-495C-88B3-7C3A0D25835D}" dt="2018-07-13T09:46:51.444" v="457" actId="478"/>
        <pc:sldMkLst>
          <pc:docMk/>
          <pc:sldMk cId="438833810" sldId="260"/>
        </pc:sldMkLst>
        <pc:spChg chg="mod">
          <ac:chgData name="David Nadaski" userId="e5abe114fa8feefb" providerId="LiveId" clId="{72AD12C0-FCD8-495C-88B3-7C3A0D25835D}" dt="2018-07-13T09:28:31.814" v="1" actId="207"/>
          <ac:spMkLst>
            <pc:docMk/>
            <pc:sldMk cId="438833810" sldId="260"/>
            <ac:spMk id="3" creationId="{B2FE9920-9AC6-4268-B778-651DAE70D758}"/>
          </ac:spMkLst>
        </pc:spChg>
        <pc:spChg chg="add del">
          <ac:chgData name="David Nadaski" userId="e5abe114fa8feefb" providerId="LiveId" clId="{72AD12C0-FCD8-495C-88B3-7C3A0D25835D}" dt="2018-07-13T09:46:51.444" v="457" actId="478"/>
          <ac:spMkLst>
            <pc:docMk/>
            <pc:sldMk cId="438833810" sldId="260"/>
            <ac:spMk id="8" creationId="{9ACC0FB1-94CE-48B8-9835-253A9BBB7776}"/>
          </ac:spMkLst>
        </pc:spChg>
      </pc:sldChg>
      <pc:sldChg chg="modSp">
        <pc:chgData name="David Nadaski" userId="e5abe114fa8feefb" providerId="LiveId" clId="{72AD12C0-FCD8-495C-88B3-7C3A0D25835D}" dt="2018-07-13T09:28:26.043" v="0" actId="207"/>
        <pc:sldMkLst>
          <pc:docMk/>
          <pc:sldMk cId="18850643" sldId="261"/>
        </pc:sldMkLst>
        <pc:spChg chg="mod">
          <ac:chgData name="David Nadaski" userId="e5abe114fa8feefb" providerId="LiveId" clId="{72AD12C0-FCD8-495C-88B3-7C3A0D25835D}" dt="2018-07-13T09:28:26.043" v="0" actId="207"/>
          <ac:spMkLst>
            <pc:docMk/>
            <pc:sldMk cId="18850643" sldId="261"/>
            <ac:spMk id="3" creationId="{600B2B86-2F2C-4B18-939D-37B683331644}"/>
          </ac:spMkLst>
        </pc:spChg>
      </pc:sldChg>
      <pc:sldChg chg="modSp">
        <pc:chgData name="David Nadaski" userId="e5abe114fa8feefb" providerId="LiveId" clId="{72AD12C0-FCD8-495C-88B3-7C3A0D25835D}" dt="2018-07-13T09:59:20.787" v="520" actId="1076"/>
        <pc:sldMkLst>
          <pc:docMk/>
          <pc:sldMk cId="3105308564" sldId="264"/>
        </pc:sldMkLst>
        <pc:spChg chg="mod">
          <ac:chgData name="David Nadaski" userId="e5abe114fa8feefb" providerId="LiveId" clId="{72AD12C0-FCD8-495C-88B3-7C3A0D25835D}" dt="2018-07-13T09:59:20.787" v="520" actId="1076"/>
          <ac:spMkLst>
            <pc:docMk/>
            <pc:sldMk cId="3105308564" sldId="264"/>
            <ac:spMk id="150" creationId="{90E547A7-8732-44BA-88C8-AAC19B3FA087}"/>
          </ac:spMkLst>
        </pc:spChg>
      </pc:sldChg>
      <pc:sldChg chg="modSp">
        <pc:chgData name="David Nadaski" userId="e5abe114fa8feefb" providerId="LiveId" clId="{72AD12C0-FCD8-495C-88B3-7C3A0D25835D}" dt="2018-07-13T09:59:32.273" v="522" actId="1076"/>
        <pc:sldMkLst>
          <pc:docMk/>
          <pc:sldMk cId="3886012778" sldId="269"/>
        </pc:sldMkLst>
        <pc:spChg chg="mod">
          <ac:chgData name="David Nadaski" userId="e5abe114fa8feefb" providerId="LiveId" clId="{72AD12C0-FCD8-495C-88B3-7C3A0D25835D}" dt="2018-07-13T09:59:32.273" v="522" actId="1076"/>
          <ac:spMkLst>
            <pc:docMk/>
            <pc:sldMk cId="3886012778" sldId="269"/>
            <ac:spMk id="35" creationId="{E41D1EAC-87E5-4818-AE15-ADADA7C37BC6}"/>
          </ac:spMkLst>
        </pc:spChg>
      </pc:sldChg>
      <pc:sldChg chg="modSp">
        <pc:chgData name="David Nadaski" userId="e5abe114fa8feefb" providerId="LiveId" clId="{72AD12C0-FCD8-495C-88B3-7C3A0D25835D}" dt="2018-07-13T09:54:11.153" v="518" actId="20577"/>
        <pc:sldMkLst>
          <pc:docMk/>
          <pc:sldMk cId="649097944" sldId="271"/>
        </pc:sldMkLst>
        <pc:spChg chg="mod">
          <ac:chgData name="David Nadaski" userId="e5abe114fa8feefb" providerId="LiveId" clId="{72AD12C0-FCD8-495C-88B3-7C3A0D25835D}" dt="2018-07-13T09:54:11.153" v="518" actId="20577"/>
          <ac:spMkLst>
            <pc:docMk/>
            <pc:sldMk cId="649097944" sldId="271"/>
            <ac:spMk id="3" creationId="{FF93F677-56F1-48DA-A02D-7EFBA082FDB6}"/>
          </ac:spMkLst>
        </pc:spChg>
      </pc:sldChg>
      <pc:sldChg chg="modSp">
        <pc:chgData name="David Nadaski" userId="e5abe114fa8feefb" providerId="LiveId" clId="{72AD12C0-FCD8-495C-88B3-7C3A0D25835D}" dt="2018-07-13T10:15:26.882" v="817" actId="20577"/>
        <pc:sldMkLst>
          <pc:docMk/>
          <pc:sldMk cId="1405639998" sldId="272"/>
        </pc:sldMkLst>
        <pc:spChg chg="mod">
          <ac:chgData name="David Nadaski" userId="e5abe114fa8feefb" providerId="LiveId" clId="{72AD12C0-FCD8-495C-88B3-7C3A0D25835D}" dt="2018-07-13T10:15:26.882" v="817" actId="20577"/>
          <ac:spMkLst>
            <pc:docMk/>
            <pc:sldMk cId="1405639998" sldId="272"/>
            <ac:spMk id="3" creationId="{FD54015D-9E77-4D0E-9E2F-E05B0492F7BB}"/>
          </ac:spMkLst>
        </pc:spChg>
        <pc:spChg chg="mod">
          <ac:chgData name="David Nadaski" userId="e5abe114fa8feefb" providerId="LiveId" clId="{72AD12C0-FCD8-495C-88B3-7C3A0D25835D}" dt="2018-07-13T09:59:49.170" v="525" actId="1076"/>
          <ac:spMkLst>
            <pc:docMk/>
            <pc:sldMk cId="1405639998" sldId="272"/>
            <ac:spMk id="12" creationId="{BEF8133C-A85A-4FCC-8F8A-1D496EE6C967}"/>
          </ac:spMkLst>
        </pc:spChg>
      </pc:sldChg>
      <pc:sldChg chg="modSp">
        <pc:chgData name="David Nadaski" userId="e5abe114fa8feefb" providerId="LiveId" clId="{72AD12C0-FCD8-495C-88B3-7C3A0D25835D}" dt="2018-07-13T10:16:41.680" v="889" actId="20577"/>
        <pc:sldMkLst>
          <pc:docMk/>
          <pc:sldMk cId="2707618918" sldId="273"/>
        </pc:sldMkLst>
        <pc:spChg chg="mod">
          <ac:chgData name="David Nadaski" userId="e5abe114fa8feefb" providerId="LiveId" clId="{72AD12C0-FCD8-495C-88B3-7C3A0D25835D}" dt="2018-07-13T10:16:41.680" v="889" actId="20577"/>
          <ac:spMkLst>
            <pc:docMk/>
            <pc:sldMk cId="2707618918" sldId="273"/>
            <ac:spMk id="3" creationId="{4DF29432-E90A-43F1-B938-97D85FF7BE7B}"/>
          </ac:spMkLst>
        </pc:spChg>
      </pc:sldChg>
      <pc:sldChg chg="addSp delSp modSp add">
        <pc:chgData name="David Nadaski" userId="e5abe114fa8feefb" providerId="LiveId" clId="{72AD12C0-FCD8-495C-88B3-7C3A0D25835D}" dt="2018-07-13T10:12:53.305" v="813" actId="207"/>
        <pc:sldMkLst>
          <pc:docMk/>
          <pc:sldMk cId="1777012572" sldId="274"/>
        </pc:sldMkLst>
        <pc:spChg chg="mod">
          <ac:chgData name="David Nadaski" userId="e5abe114fa8feefb" providerId="LiveId" clId="{72AD12C0-FCD8-495C-88B3-7C3A0D25835D}" dt="2018-07-13T10:09:03.816" v="747" actId="1076"/>
          <ac:spMkLst>
            <pc:docMk/>
            <pc:sldMk cId="1777012572" sldId="274"/>
            <ac:spMk id="2" creationId="{AA9A0695-9960-4F89-92EC-A43E22F924C9}"/>
          </ac:spMkLst>
        </pc:spChg>
        <pc:spChg chg="mod">
          <ac:chgData name="David Nadaski" userId="e5abe114fa8feefb" providerId="LiveId" clId="{72AD12C0-FCD8-495C-88B3-7C3A0D25835D}" dt="2018-07-13T10:12:53.305" v="813" actId="207"/>
          <ac:spMkLst>
            <pc:docMk/>
            <pc:sldMk cId="1777012572" sldId="274"/>
            <ac:spMk id="3" creationId="{FDC0C373-B25C-456C-8357-5CF7DFA79127}"/>
          </ac:spMkLst>
        </pc:spChg>
        <pc:spChg chg="add mod ord">
          <ac:chgData name="David Nadaski" userId="e5abe114fa8feefb" providerId="LiveId" clId="{72AD12C0-FCD8-495C-88B3-7C3A0D25835D}" dt="2018-07-13T10:08:11.797" v="723" actId="14100"/>
          <ac:spMkLst>
            <pc:docMk/>
            <pc:sldMk cId="1777012572" sldId="274"/>
            <ac:spMk id="5" creationId="{E078DA1F-3CA6-4412-B1EE-9D1582F8B7B8}"/>
          </ac:spMkLst>
        </pc:spChg>
        <pc:picChg chg="add del">
          <ac:chgData name="David Nadaski" userId="e5abe114fa8feefb" providerId="LiveId" clId="{72AD12C0-FCD8-495C-88B3-7C3A0D25835D}" dt="2018-07-13T09:39:34.123" v="410"/>
          <ac:picMkLst>
            <pc:docMk/>
            <pc:sldMk cId="1777012572" sldId="274"/>
            <ac:picMk id="4" creationId="{BF561CB1-8AEC-463D-AD34-3238961D2724}"/>
          </ac:picMkLst>
        </pc:picChg>
        <pc:picChg chg="add mod">
          <ac:chgData name="David Nadaski" userId="e5abe114fa8feefb" providerId="LiveId" clId="{72AD12C0-FCD8-495C-88B3-7C3A0D25835D}" dt="2018-07-13T10:12:09.606" v="809" actId="1076"/>
          <ac:picMkLst>
            <pc:docMk/>
            <pc:sldMk cId="1777012572" sldId="274"/>
            <ac:picMk id="6" creationId="{B2A2B84C-297C-4DCC-A8B1-6BA3938C4145}"/>
          </ac:picMkLst>
        </pc:picChg>
        <pc:picChg chg="add mod">
          <ac:chgData name="David Nadaski" userId="e5abe114fa8feefb" providerId="LiveId" clId="{72AD12C0-FCD8-495C-88B3-7C3A0D25835D}" dt="2018-07-13T10:12:09.606" v="809" actId="1076"/>
          <ac:picMkLst>
            <pc:docMk/>
            <pc:sldMk cId="1777012572" sldId="274"/>
            <ac:picMk id="7" creationId="{7F2D3636-9A1B-45EC-8C76-37CF56958BDA}"/>
          </ac:picMkLst>
        </pc:picChg>
        <pc:picChg chg="add mod">
          <ac:chgData name="David Nadaski" userId="e5abe114fa8feefb" providerId="LiveId" clId="{72AD12C0-FCD8-495C-88B3-7C3A0D25835D}" dt="2018-07-13T10:12:09.606" v="809" actId="1076"/>
          <ac:picMkLst>
            <pc:docMk/>
            <pc:sldMk cId="1777012572" sldId="274"/>
            <ac:picMk id="8" creationId="{CA053235-E82A-4A28-B2D1-60750586BA02}"/>
          </ac:picMkLst>
        </pc:picChg>
        <pc:picChg chg="add mod">
          <ac:chgData name="David Nadaski" userId="e5abe114fa8feefb" providerId="LiveId" clId="{72AD12C0-FCD8-495C-88B3-7C3A0D25835D}" dt="2018-07-13T10:12:09.606" v="809" actId="1076"/>
          <ac:picMkLst>
            <pc:docMk/>
            <pc:sldMk cId="1777012572" sldId="274"/>
            <ac:picMk id="9" creationId="{EB3E0B76-400E-4412-B716-611ECA32DF94}"/>
          </ac:picMkLst>
        </pc:picChg>
        <pc:picChg chg="add mod">
          <ac:chgData name="David Nadaski" userId="e5abe114fa8feefb" providerId="LiveId" clId="{72AD12C0-FCD8-495C-88B3-7C3A0D25835D}" dt="2018-07-13T10:12:18.613" v="812" actId="1076"/>
          <ac:picMkLst>
            <pc:docMk/>
            <pc:sldMk cId="1777012572" sldId="274"/>
            <ac:picMk id="10" creationId="{A802C28D-E384-492D-98C2-0353BDF3E3BA}"/>
          </ac:picMkLst>
        </pc:picChg>
        <pc:picChg chg="add mod">
          <ac:chgData name="David Nadaski" userId="e5abe114fa8feefb" providerId="LiveId" clId="{72AD12C0-FCD8-495C-88B3-7C3A0D25835D}" dt="2018-07-13T10:12:09.606" v="809" actId="1076"/>
          <ac:picMkLst>
            <pc:docMk/>
            <pc:sldMk cId="1777012572" sldId="274"/>
            <ac:picMk id="11" creationId="{598995F7-9EFD-4333-867F-E0B5971629E1}"/>
          </ac:picMkLst>
        </pc:picChg>
        <pc:picChg chg="add mod">
          <ac:chgData name="David Nadaski" userId="e5abe114fa8feefb" providerId="LiveId" clId="{72AD12C0-FCD8-495C-88B3-7C3A0D25835D}" dt="2018-07-13T10:12:09.606" v="809" actId="1076"/>
          <ac:picMkLst>
            <pc:docMk/>
            <pc:sldMk cId="1777012572" sldId="274"/>
            <ac:picMk id="12" creationId="{533908D0-0480-4523-8B9D-E290B160BD32}"/>
          </ac:picMkLst>
        </pc:picChg>
        <pc:picChg chg="add mod">
          <ac:chgData name="David Nadaski" userId="e5abe114fa8feefb" providerId="LiveId" clId="{72AD12C0-FCD8-495C-88B3-7C3A0D25835D}" dt="2018-07-13T10:12:09.606" v="809" actId="1076"/>
          <ac:picMkLst>
            <pc:docMk/>
            <pc:sldMk cId="1777012572" sldId="274"/>
            <ac:picMk id="13" creationId="{7344538B-A49D-4D88-A6AA-0089193179CA}"/>
          </ac:picMkLst>
        </pc:picChg>
        <pc:picChg chg="add mod">
          <ac:chgData name="David Nadaski" userId="e5abe114fa8feefb" providerId="LiveId" clId="{72AD12C0-FCD8-495C-88B3-7C3A0D25835D}" dt="2018-07-13T10:12:09.606" v="809" actId="1076"/>
          <ac:picMkLst>
            <pc:docMk/>
            <pc:sldMk cId="1777012572" sldId="274"/>
            <ac:picMk id="3074" creationId="{D06F9E4B-9BBB-4785-870F-E4D4A75521CD}"/>
          </ac:picMkLst>
        </pc:picChg>
      </pc:sldChg>
      <pc:sldChg chg="addSp delSp modSp add mod ord setBg">
        <pc:chgData name="David Nadaski" userId="e5abe114fa8feefb" providerId="LiveId" clId="{72AD12C0-FCD8-495C-88B3-7C3A0D25835D}" dt="2018-07-13T09:47:15.348" v="459"/>
        <pc:sldMkLst>
          <pc:docMk/>
          <pc:sldMk cId="1900592244" sldId="275"/>
        </pc:sldMkLst>
        <pc:spChg chg="mod">
          <ac:chgData name="David Nadaski" userId="e5abe114fa8feefb" providerId="LiveId" clId="{72AD12C0-FCD8-495C-88B3-7C3A0D25835D}" dt="2018-07-13T09:46:39.442" v="455" actId="26606"/>
          <ac:spMkLst>
            <pc:docMk/>
            <pc:sldMk cId="1900592244" sldId="275"/>
            <ac:spMk id="2" creationId="{5EA4B621-784D-442B-BF5D-0A213298736C}"/>
          </ac:spMkLst>
        </pc:spChg>
        <pc:spChg chg="mod ord">
          <ac:chgData name="David Nadaski" userId="e5abe114fa8feefb" providerId="LiveId" clId="{72AD12C0-FCD8-495C-88B3-7C3A0D25835D}" dt="2018-07-13T09:46:39.442" v="455" actId="26606"/>
          <ac:spMkLst>
            <pc:docMk/>
            <pc:sldMk cId="1900592244" sldId="275"/>
            <ac:spMk id="3" creationId="{BCF58AAA-31A3-42F6-A831-0C37885DBE6A}"/>
          </ac:spMkLst>
        </pc:spChg>
        <pc:spChg chg="add del">
          <ac:chgData name="David Nadaski" userId="e5abe114fa8feefb" providerId="LiveId" clId="{72AD12C0-FCD8-495C-88B3-7C3A0D25835D}" dt="2018-07-13T09:34:26.577" v="331" actId="26606"/>
          <ac:spMkLst>
            <pc:docMk/>
            <pc:sldMk cId="1900592244" sldId="275"/>
            <ac:spMk id="6" creationId="{9F4444CE-BC8D-4D61-B303-4C05614E62AB}"/>
          </ac:spMkLst>
        </pc:spChg>
        <pc:spChg chg="add del">
          <ac:chgData name="David Nadaski" userId="e5abe114fa8feefb" providerId="LiveId" clId="{72AD12C0-FCD8-495C-88B3-7C3A0D25835D}" dt="2018-07-13T09:34:26.577" v="331" actId="26606"/>
          <ac:spMkLst>
            <pc:docMk/>
            <pc:sldMk cId="1900592244" sldId="275"/>
            <ac:spMk id="7" creationId="{62423CA5-E2E1-4789-B759-9906C1C94063}"/>
          </ac:spMkLst>
        </pc:spChg>
        <pc:spChg chg="add del">
          <ac:chgData name="David Nadaski" userId="e5abe114fa8feefb" providerId="LiveId" clId="{72AD12C0-FCD8-495C-88B3-7C3A0D25835D}" dt="2018-07-13T09:34:26.577" v="331" actId="26606"/>
          <ac:spMkLst>
            <pc:docMk/>
            <pc:sldMk cId="1900592244" sldId="275"/>
            <ac:spMk id="8" creationId="{73772B81-181F-48B7-8826-4D9686D15DF5}"/>
          </ac:spMkLst>
        </pc:spChg>
        <pc:spChg chg="add del">
          <ac:chgData name="David Nadaski" userId="e5abe114fa8feefb" providerId="LiveId" clId="{72AD12C0-FCD8-495C-88B3-7C3A0D25835D}" dt="2018-07-13T09:34:26.577" v="331" actId="26606"/>
          <ac:spMkLst>
            <pc:docMk/>
            <pc:sldMk cId="1900592244" sldId="275"/>
            <ac:spMk id="10" creationId="{B2205F6E-03C6-4E92-877C-E2482F6599AA}"/>
          </ac:spMkLst>
        </pc:spChg>
        <pc:spChg chg="add del">
          <ac:chgData name="David Nadaski" userId="e5abe114fa8feefb" providerId="LiveId" clId="{72AD12C0-FCD8-495C-88B3-7C3A0D25835D}" dt="2018-07-13T09:34:21.926" v="323" actId="26606"/>
          <ac:spMkLst>
            <pc:docMk/>
            <pc:sldMk cId="1900592244" sldId="275"/>
            <ac:spMk id="13" creationId="{3F088236-D655-4F88-B238-E16762358025}"/>
          </ac:spMkLst>
        </pc:spChg>
        <pc:spChg chg="add del">
          <ac:chgData name="David Nadaski" userId="e5abe114fa8feefb" providerId="LiveId" clId="{72AD12C0-FCD8-495C-88B3-7C3A0D25835D}" dt="2018-07-13T09:34:21.926" v="323" actId="26606"/>
          <ac:spMkLst>
            <pc:docMk/>
            <pc:sldMk cId="1900592244" sldId="275"/>
            <ac:spMk id="15" creationId="{3DAC0C92-199E-475C-9390-119A9B027276}"/>
          </ac:spMkLst>
        </pc:spChg>
        <pc:spChg chg="add del">
          <ac:chgData name="David Nadaski" userId="e5abe114fa8feefb" providerId="LiveId" clId="{72AD12C0-FCD8-495C-88B3-7C3A0D25835D}" dt="2018-07-13T09:34:28.301" v="333" actId="26606"/>
          <ac:spMkLst>
            <pc:docMk/>
            <pc:sldMk cId="1900592244" sldId="275"/>
            <ac:spMk id="16" creationId="{3F088236-D655-4F88-B238-E16762358025}"/>
          </ac:spMkLst>
        </pc:spChg>
        <pc:spChg chg="add del">
          <ac:chgData name="David Nadaski" userId="e5abe114fa8feefb" providerId="LiveId" clId="{72AD12C0-FCD8-495C-88B3-7C3A0D25835D}" dt="2018-07-13T09:34:21.926" v="323" actId="26606"/>
          <ac:spMkLst>
            <pc:docMk/>
            <pc:sldMk cId="1900592244" sldId="275"/>
            <ac:spMk id="17" creationId="{C4CFB339-0ED8-4FE2-9EF1-6D1375B8499B}"/>
          </ac:spMkLst>
        </pc:spChg>
        <pc:spChg chg="add del">
          <ac:chgData name="David Nadaski" userId="e5abe114fa8feefb" providerId="LiveId" clId="{72AD12C0-FCD8-495C-88B3-7C3A0D25835D}" dt="2018-07-13T09:34:28.301" v="333" actId="26606"/>
          <ac:spMkLst>
            <pc:docMk/>
            <pc:sldMk cId="1900592244" sldId="275"/>
            <ac:spMk id="18" creationId="{3DAC0C92-199E-475C-9390-119A9B027276}"/>
          </ac:spMkLst>
        </pc:spChg>
        <pc:spChg chg="add del">
          <ac:chgData name="David Nadaski" userId="e5abe114fa8feefb" providerId="LiveId" clId="{72AD12C0-FCD8-495C-88B3-7C3A0D25835D}" dt="2018-07-13T09:34:21.926" v="323" actId="26606"/>
          <ac:spMkLst>
            <pc:docMk/>
            <pc:sldMk cId="1900592244" sldId="275"/>
            <ac:spMk id="19" creationId="{31896C80-2069-4431-9C19-83B913734490}"/>
          </ac:spMkLst>
        </pc:spChg>
        <pc:spChg chg="add del">
          <ac:chgData name="David Nadaski" userId="e5abe114fa8feefb" providerId="LiveId" clId="{72AD12C0-FCD8-495C-88B3-7C3A0D25835D}" dt="2018-07-13T09:34:28.301" v="333" actId="26606"/>
          <ac:spMkLst>
            <pc:docMk/>
            <pc:sldMk cId="1900592244" sldId="275"/>
            <ac:spMk id="20" creationId="{C4CFB339-0ED8-4FE2-9EF1-6D1375B8499B}"/>
          </ac:spMkLst>
        </pc:spChg>
        <pc:spChg chg="add del">
          <ac:chgData name="David Nadaski" userId="e5abe114fa8feefb" providerId="LiveId" clId="{72AD12C0-FCD8-495C-88B3-7C3A0D25835D}" dt="2018-07-13T09:34:21.926" v="323" actId="26606"/>
          <ac:spMkLst>
            <pc:docMk/>
            <pc:sldMk cId="1900592244" sldId="275"/>
            <ac:spMk id="21" creationId="{BF120A21-0841-4823-B0C4-28AEBCEF9B78}"/>
          </ac:spMkLst>
        </pc:spChg>
        <pc:spChg chg="add del">
          <ac:chgData name="David Nadaski" userId="e5abe114fa8feefb" providerId="LiveId" clId="{72AD12C0-FCD8-495C-88B3-7C3A0D25835D}" dt="2018-07-13T09:34:28.301" v="333" actId="26606"/>
          <ac:spMkLst>
            <pc:docMk/>
            <pc:sldMk cId="1900592244" sldId="275"/>
            <ac:spMk id="22" creationId="{31896C80-2069-4431-9C19-83B913734490}"/>
          </ac:spMkLst>
        </pc:spChg>
        <pc:spChg chg="add del">
          <ac:chgData name="David Nadaski" userId="e5abe114fa8feefb" providerId="LiveId" clId="{72AD12C0-FCD8-495C-88B3-7C3A0D25835D}" dt="2018-07-13T09:34:21.926" v="323" actId="26606"/>
          <ac:spMkLst>
            <pc:docMk/>
            <pc:sldMk cId="1900592244" sldId="275"/>
            <ac:spMk id="23" creationId="{DBB05BAE-BBD3-4289-899F-A6851503C6B0}"/>
          </ac:spMkLst>
        </pc:spChg>
        <pc:spChg chg="add del">
          <ac:chgData name="David Nadaski" userId="e5abe114fa8feefb" providerId="LiveId" clId="{72AD12C0-FCD8-495C-88B3-7C3A0D25835D}" dt="2018-07-13T09:34:28.301" v="333" actId="26606"/>
          <ac:spMkLst>
            <pc:docMk/>
            <pc:sldMk cId="1900592244" sldId="275"/>
            <ac:spMk id="24" creationId="{BF120A21-0841-4823-B0C4-28AEBCEF9B78}"/>
          </ac:spMkLst>
        </pc:spChg>
        <pc:spChg chg="add del">
          <ac:chgData name="David Nadaski" userId="e5abe114fa8feefb" providerId="LiveId" clId="{72AD12C0-FCD8-495C-88B3-7C3A0D25835D}" dt="2018-07-13T09:34:21.926" v="323" actId="26606"/>
          <ac:spMkLst>
            <pc:docMk/>
            <pc:sldMk cId="1900592244" sldId="275"/>
            <ac:spMk id="25" creationId="{9874D11C-36F5-4BBE-A490-019A54E953B0}"/>
          </ac:spMkLst>
        </pc:spChg>
        <pc:spChg chg="add del">
          <ac:chgData name="David Nadaski" userId="e5abe114fa8feefb" providerId="LiveId" clId="{72AD12C0-FCD8-495C-88B3-7C3A0D25835D}" dt="2018-07-13T09:34:28.301" v="333" actId="26606"/>
          <ac:spMkLst>
            <pc:docMk/>
            <pc:sldMk cId="1900592244" sldId="275"/>
            <ac:spMk id="26" creationId="{DBB05BAE-BBD3-4289-899F-A6851503C6B0}"/>
          </ac:spMkLst>
        </pc:spChg>
        <pc:spChg chg="add del">
          <ac:chgData name="David Nadaski" userId="e5abe114fa8feefb" providerId="LiveId" clId="{72AD12C0-FCD8-495C-88B3-7C3A0D25835D}" dt="2018-07-13T09:34:28.301" v="333" actId="26606"/>
          <ac:spMkLst>
            <pc:docMk/>
            <pc:sldMk cId="1900592244" sldId="275"/>
            <ac:spMk id="27" creationId="{9874D11C-36F5-4BBE-A490-019A54E953B0}"/>
          </ac:spMkLst>
        </pc:spChg>
        <pc:spChg chg="add del">
          <ac:chgData name="David Nadaski" userId="e5abe114fa8feefb" providerId="LiveId" clId="{72AD12C0-FCD8-495C-88B3-7C3A0D25835D}" dt="2018-07-13T09:34:31.933" v="337" actId="26606"/>
          <ac:spMkLst>
            <pc:docMk/>
            <pc:sldMk cId="1900592244" sldId="275"/>
            <ac:spMk id="28" creationId="{A65AC7D1-EAA9-48F5-B509-60A7F50BF703}"/>
          </ac:spMkLst>
        </pc:spChg>
        <pc:spChg chg="add del">
          <ac:chgData name="David Nadaski" userId="e5abe114fa8feefb" providerId="LiveId" clId="{72AD12C0-FCD8-495C-88B3-7C3A0D25835D}" dt="2018-07-13T09:34:31.933" v="337" actId="26606"/>
          <ac:spMkLst>
            <pc:docMk/>
            <pc:sldMk cId="1900592244" sldId="275"/>
            <ac:spMk id="29" creationId="{D6320AF9-619A-4175-865B-5663E1AEF4C5}"/>
          </ac:spMkLst>
        </pc:spChg>
        <pc:spChg chg="add del">
          <ac:chgData name="David Nadaski" userId="e5abe114fa8feefb" providerId="LiveId" clId="{72AD12C0-FCD8-495C-88B3-7C3A0D25835D}" dt="2018-07-13T09:34:31.933" v="337" actId="26606"/>
          <ac:spMkLst>
            <pc:docMk/>
            <pc:sldMk cId="1900592244" sldId="275"/>
            <ac:spMk id="32" creationId="{7E018740-5C2B-4A41-AC1A-7E68D1EC1954}"/>
          </ac:spMkLst>
        </pc:spChg>
        <pc:spChg chg="add del">
          <ac:chgData name="David Nadaski" userId="e5abe114fa8feefb" providerId="LiveId" clId="{72AD12C0-FCD8-495C-88B3-7C3A0D25835D}" dt="2018-07-13T09:34:31.933" v="337" actId="26606"/>
          <ac:spMkLst>
            <pc:docMk/>
            <pc:sldMk cId="1900592244" sldId="275"/>
            <ac:spMk id="33" creationId="{166F75A4-C475-4941-8EE2-B80A06A2C1BB}"/>
          </ac:spMkLst>
        </pc:spChg>
        <pc:spChg chg="add del">
          <ac:chgData name="David Nadaski" userId="e5abe114fa8feefb" providerId="LiveId" clId="{72AD12C0-FCD8-495C-88B3-7C3A0D25835D}" dt="2018-07-13T09:34:31.933" v="337" actId="26606"/>
          <ac:spMkLst>
            <pc:docMk/>
            <pc:sldMk cId="1900592244" sldId="275"/>
            <ac:spMk id="34" creationId="{A032553A-72E8-4B0D-8405-FF9771C9AF05}"/>
          </ac:spMkLst>
        </pc:spChg>
        <pc:spChg chg="add del">
          <ac:chgData name="David Nadaski" userId="e5abe114fa8feefb" providerId="LiveId" clId="{72AD12C0-FCD8-495C-88B3-7C3A0D25835D}" dt="2018-07-13T09:34:31.933" v="337" actId="26606"/>
          <ac:spMkLst>
            <pc:docMk/>
            <pc:sldMk cId="1900592244" sldId="275"/>
            <ac:spMk id="35" creationId="{765800AC-C3B9-498E-87BC-29FAE4C76B21}"/>
          </ac:spMkLst>
        </pc:spChg>
        <pc:spChg chg="add del">
          <ac:chgData name="David Nadaski" userId="e5abe114fa8feefb" providerId="LiveId" clId="{72AD12C0-FCD8-495C-88B3-7C3A0D25835D}" dt="2018-07-13T09:34:31.933" v="337" actId="26606"/>
          <ac:spMkLst>
            <pc:docMk/>
            <pc:sldMk cId="1900592244" sldId="275"/>
            <ac:spMk id="36" creationId="{1F9D6ACB-2FF4-49F9-978A-E0D5327FC635}"/>
          </ac:spMkLst>
        </pc:spChg>
        <pc:spChg chg="add del">
          <ac:chgData name="David Nadaski" userId="e5abe114fa8feefb" providerId="LiveId" clId="{72AD12C0-FCD8-495C-88B3-7C3A0D25835D}" dt="2018-07-13T09:34:31.933" v="337" actId="26606"/>
          <ac:spMkLst>
            <pc:docMk/>
            <pc:sldMk cId="1900592244" sldId="275"/>
            <ac:spMk id="37" creationId="{A5EC319D-0FEA-4B95-A3EA-01E35672C95B}"/>
          </ac:spMkLst>
        </pc:spChg>
        <pc:spChg chg="add del">
          <ac:chgData name="David Nadaski" userId="e5abe114fa8feefb" providerId="LiveId" clId="{72AD12C0-FCD8-495C-88B3-7C3A0D25835D}" dt="2018-07-13T09:36:27.532" v="367" actId="26606"/>
          <ac:spMkLst>
            <pc:docMk/>
            <pc:sldMk cId="1900592244" sldId="275"/>
            <ac:spMk id="44" creationId="{FD076C4F-CB47-4A2D-95A1-9D5E3C2B7683}"/>
          </ac:spMkLst>
        </pc:spChg>
        <pc:spChg chg="add del">
          <ac:chgData name="David Nadaski" userId="e5abe114fa8feefb" providerId="LiveId" clId="{72AD12C0-FCD8-495C-88B3-7C3A0D25835D}" dt="2018-07-13T09:46:39.399" v="454" actId="26606"/>
          <ac:spMkLst>
            <pc:docMk/>
            <pc:sldMk cId="1900592244" sldId="275"/>
            <ac:spMk id="45" creationId="{E6624966-DAD1-4B61-8FF1-DAFE1CB8FB2A}"/>
          </ac:spMkLst>
        </pc:spChg>
        <pc:spChg chg="add del">
          <ac:chgData name="David Nadaski" userId="e5abe114fa8feefb" providerId="LiveId" clId="{72AD12C0-FCD8-495C-88B3-7C3A0D25835D}" dt="2018-07-13T09:36:27.532" v="367" actId="26606"/>
          <ac:spMkLst>
            <pc:docMk/>
            <pc:sldMk cId="1900592244" sldId="275"/>
            <ac:spMk id="50" creationId="{6F953D60-C1AF-4BFA-9B22-BFE8F0BA1D30}"/>
          </ac:spMkLst>
        </pc:spChg>
        <pc:spChg chg="add">
          <ac:chgData name="David Nadaski" userId="e5abe114fa8feefb" providerId="LiveId" clId="{72AD12C0-FCD8-495C-88B3-7C3A0D25835D}" dt="2018-07-13T09:46:39.442" v="455" actId="26606"/>
          <ac:spMkLst>
            <pc:docMk/>
            <pc:sldMk cId="1900592244" sldId="275"/>
            <ac:spMk id="52" creationId="{E09C6EA1-A72F-431C-A81E-14B793A2884E}"/>
          </ac:spMkLst>
        </pc:spChg>
        <pc:spChg chg="add">
          <ac:chgData name="David Nadaski" userId="e5abe114fa8feefb" providerId="LiveId" clId="{72AD12C0-FCD8-495C-88B3-7C3A0D25835D}" dt="2018-07-13T09:46:39.442" v="455" actId="26606"/>
          <ac:spMkLst>
            <pc:docMk/>
            <pc:sldMk cId="1900592244" sldId="275"/>
            <ac:spMk id="53" creationId="{56E4DBE8-15E2-4BA3-B171-C959C9CDF6BD}"/>
          </ac:spMkLst>
        </pc:spChg>
        <pc:spChg chg="add del">
          <ac:chgData name="David Nadaski" userId="e5abe114fa8feefb" providerId="LiveId" clId="{72AD12C0-FCD8-495C-88B3-7C3A0D25835D}" dt="2018-07-13T09:36:08.335" v="350" actId="26606"/>
          <ac:spMkLst>
            <pc:docMk/>
            <pc:sldMk cId="1900592244" sldId="275"/>
            <ac:spMk id="55" creationId="{47037EC2-E7BE-462D-8EA7-37A9F4985487}"/>
          </ac:spMkLst>
        </pc:spChg>
        <pc:spChg chg="add del">
          <ac:chgData name="David Nadaski" userId="e5abe114fa8feefb" providerId="LiveId" clId="{72AD12C0-FCD8-495C-88B3-7C3A0D25835D}" dt="2018-07-13T09:36:26.891" v="366" actId="26606"/>
          <ac:spMkLst>
            <pc:docMk/>
            <pc:sldMk cId="1900592244" sldId="275"/>
            <ac:spMk id="58" creationId="{6316707D-1E6D-419F-AEE5-5576816040E3}"/>
          </ac:spMkLst>
        </pc:spChg>
        <pc:spChg chg="add del mod ord">
          <ac:chgData name="David Nadaski" userId="e5abe114fa8feefb" providerId="LiveId" clId="{72AD12C0-FCD8-495C-88B3-7C3A0D25835D}" dt="2018-07-13T09:46:33.291" v="452" actId="478"/>
          <ac:spMkLst>
            <pc:docMk/>
            <pc:sldMk cId="1900592244" sldId="275"/>
            <ac:spMk id="60" creationId="{D258E717-E20D-40E7-A530-A1DD222F7F6B}"/>
          </ac:spMkLst>
        </pc:spChg>
        <pc:spChg chg="add del">
          <ac:chgData name="David Nadaski" userId="e5abe114fa8feefb" providerId="LiveId" clId="{72AD12C0-FCD8-495C-88B3-7C3A0D25835D}" dt="2018-07-13T09:36:26.891" v="366" actId="26606"/>
          <ac:spMkLst>
            <pc:docMk/>
            <pc:sldMk cId="1900592244" sldId="275"/>
            <ac:spMk id="61" creationId="{7DDC02F5-BD12-4CCC-B163-B283DEB63918}"/>
          </ac:spMkLst>
        </pc:spChg>
        <pc:spChg chg="add del">
          <ac:chgData name="David Nadaski" userId="e5abe114fa8feefb" providerId="LiveId" clId="{72AD12C0-FCD8-495C-88B3-7C3A0D25835D}" dt="2018-07-13T09:36:19.332" v="359" actId="26606"/>
          <ac:spMkLst>
            <pc:docMk/>
            <pc:sldMk cId="1900592244" sldId="275"/>
            <ac:spMk id="63" creationId="{FD076C4F-CB47-4A2D-95A1-9D5E3C2B7683}"/>
          </ac:spMkLst>
        </pc:spChg>
        <pc:spChg chg="add del">
          <ac:chgData name="David Nadaski" userId="e5abe114fa8feefb" providerId="LiveId" clId="{72AD12C0-FCD8-495C-88B3-7C3A0D25835D}" dt="2018-07-13T09:36:16.878" v="353" actId="26606"/>
          <ac:spMkLst>
            <pc:docMk/>
            <pc:sldMk cId="1900592244" sldId="275"/>
            <ac:spMk id="66" creationId="{47037EC2-E7BE-462D-8EA7-37A9F4985487}"/>
          </ac:spMkLst>
        </pc:spChg>
        <pc:spChg chg="add del">
          <ac:chgData name="David Nadaski" userId="e5abe114fa8feefb" providerId="LiveId" clId="{72AD12C0-FCD8-495C-88B3-7C3A0D25835D}" dt="2018-07-13T09:36:19.332" v="359" actId="26606"/>
          <ac:spMkLst>
            <pc:docMk/>
            <pc:sldMk cId="1900592244" sldId="275"/>
            <ac:spMk id="67" creationId="{6F953D60-C1AF-4BFA-9B22-BFE8F0BA1D30}"/>
          </ac:spMkLst>
        </pc:spChg>
        <pc:spChg chg="add del">
          <ac:chgData name="David Nadaski" userId="e5abe114fa8feefb" providerId="LiveId" clId="{72AD12C0-FCD8-495C-88B3-7C3A0D25835D}" dt="2018-07-13T09:36:17.594" v="355" actId="26606"/>
          <ac:spMkLst>
            <pc:docMk/>
            <pc:sldMk cId="1900592244" sldId="275"/>
            <ac:spMk id="69" creationId="{6316707D-1E6D-419F-AEE5-5576816040E3}"/>
          </ac:spMkLst>
        </pc:spChg>
        <pc:spChg chg="add del">
          <ac:chgData name="David Nadaski" userId="e5abe114fa8feefb" providerId="LiveId" clId="{72AD12C0-FCD8-495C-88B3-7C3A0D25835D}" dt="2018-07-13T09:36:21.894" v="361" actId="26606"/>
          <ac:spMkLst>
            <pc:docMk/>
            <pc:sldMk cId="1900592244" sldId="275"/>
            <ac:spMk id="71" creationId="{EDEA1E2F-218D-4172-856B-74C87C895158}"/>
          </ac:spMkLst>
        </pc:spChg>
        <pc:spChg chg="add del">
          <ac:chgData name="David Nadaski" userId="e5abe114fa8feefb" providerId="LiveId" clId="{72AD12C0-FCD8-495C-88B3-7C3A0D25835D}" dt="2018-07-13T09:36:17.594" v="355" actId="26606"/>
          <ac:spMkLst>
            <pc:docMk/>
            <pc:sldMk cId="1900592244" sldId="275"/>
            <ac:spMk id="72" creationId="{7DDC02F5-BD12-4CCC-B163-B283DEB63918}"/>
          </ac:spMkLst>
        </pc:spChg>
        <pc:spChg chg="add">
          <ac:chgData name="David Nadaski" userId="e5abe114fa8feefb" providerId="LiveId" clId="{72AD12C0-FCD8-495C-88B3-7C3A0D25835D}" dt="2018-07-13T09:47:15.348" v="459"/>
          <ac:spMkLst>
            <pc:docMk/>
            <pc:sldMk cId="1900592244" sldId="275"/>
            <ac:spMk id="73" creationId="{2BDB53DB-BDE4-41D1-927B-AC954292ECBD}"/>
          </ac:spMkLst>
        </pc:spChg>
        <pc:picChg chg="add mod ord">
          <ac:chgData name="David Nadaski" userId="e5abe114fa8feefb" providerId="LiveId" clId="{72AD12C0-FCD8-495C-88B3-7C3A0D25835D}" dt="2018-07-13T09:46:39.442" v="455" actId="26606"/>
          <ac:picMkLst>
            <pc:docMk/>
            <pc:sldMk cId="1900592244" sldId="275"/>
            <ac:picMk id="4" creationId="{7FF30963-576C-4BE2-8E75-220C95E89C1D}"/>
          </ac:picMkLst>
        </pc:picChg>
        <pc:picChg chg="add del mod ord">
          <ac:chgData name="David Nadaski" userId="e5abe114fa8feefb" providerId="LiveId" clId="{72AD12C0-FCD8-495C-88B3-7C3A0D25835D}" dt="2018-07-13T09:46:39.442" v="455" actId="26606"/>
          <ac:picMkLst>
            <pc:docMk/>
            <pc:sldMk cId="1900592244" sldId="275"/>
            <ac:picMk id="5" creationId="{B5B6CB51-AA42-4368-B106-B19E7CA12207}"/>
          </ac:picMkLst>
        </pc:picChg>
        <pc:picChg chg="add del">
          <ac:chgData name="David Nadaski" userId="e5abe114fa8feefb" providerId="LiveId" clId="{72AD12C0-FCD8-495C-88B3-7C3A0D25835D}" dt="2018-07-13T09:35:29.236" v="341"/>
          <ac:picMkLst>
            <pc:docMk/>
            <pc:sldMk cId="1900592244" sldId="275"/>
            <ac:picMk id="38" creationId="{8FED2DB1-CAE2-45EC-94A1-8F8327D70E3E}"/>
          </ac:picMkLst>
        </pc:picChg>
        <pc:picChg chg="add mod ord">
          <ac:chgData name="David Nadaski" userId="e5abe114fa8feefb" providerId="LiveId" clId="{72AD12C0-FCD8-495C-88B3-7C3A0D25835D}" dt="2018-07-13T09:46:39.442" v="455" actId="26606"/>
          <ac:picMkLst>
            <pc:docMk/>
            <pc:sldMk cId="1900592244" sldId="275"/>
            <ac:picMk id="39" creationId="{2ADE2BF1-6B48-45F1-8A59-8D129220341E}"/>
          </ac:picMkLst>
        </pc:picChg>
        <pc:picChg chg="add mod">
          <ac:chgData name="David Nadaski" userId="e5abe114fa8feefb" providerId="LiveId" clId="{72AD12C0-FCD8-495C-88B3-7C3A0D25835D}" dt="2018-07-13T09:46:39.442" v="455" actId="26606"/>
          <ac:picMkLst>
            <pc:docMk/>
            <pc:sldMk cId="1900592244" sldId="275"/>
            <ac:picMk id="40" creationId="{7252CD03-0B26-4DEC-8EF9-156D2CA6F1D2}"/>
          </ac:picMkLst>
        </pc:picChg>
        <pc:cxnChg chg="add del">
          <ac:chgData name="David Nadaski" userId="e5abe114fa8feefb" providerId="LiveId" clId="{72AD12C0-FCD8-495C-88B3-7C3A0D25835D}" dt="2018-07-13T09:34:21.926" v="323" actId="26606"/>
          <ac:cxnSpMkLst>
            <pc:docMk/>
            <pc:sldMk cId="1900592244" sldId="275"/>
            <ac:cxnSpMk id="9" creationId="{64FA5DFF-7FE6-4855-84E6-DFA78EE978BD}"/>
          </ac:cxnSpMkLst>
        </pc:cxnChg>
        <pc:cxnChg chg="add del">
          <ac:chgData name="David Nadaski" userId="e5abe114fa8feefb" providerId="LiveId" clId="{72AD12C0-FCD8-495C-88B3-7C3A0D25835D}" dt="2018-07-13T09:34:21.926" v="323" actId="26606"/>
          <ac:cxnSpMkLst>
            <pc:docMk/>
            <pc:sldMk cId="1900592244" sldId="275"/>
            <ac:cxnSpMk id="11" creationId="{2AFD8CBA-54A3-4363-991B-B9C631BBFA74}"/>
          </ac:cxnSpMkLst>
        </pc:cxnChg>
        <pc:cxnChg chg="add del">
          <ac:chgData name="David Nadaski" userId="e5abe114fa8feefb" providerId="LiveId" clId="{72AD12C0-FCD8-495C-88B3-7C3A0D25835D}" dt="2018-07-13T09:34:28.301" v="333" actId="26606"/>
          <ac:cxnSpMkLst>
            <pc:docMk/>
            <pc:sldMk cId="1900592244" sldId="275"/>
            <ac:cxnSpMk id="12" creationId="{64FA5DFF-7FE6-4855-84E6-DFA78EE978BD}"/>
          </ac:cxnSpMkLst>
        </pc:cxnChg>
        <pc:cxnChg chg="add del">
          <ac:chgData name="David Nadaski" userId="e5abe114fa8feefb" providerId="LiveId" clId="{72AD12C0-FCD8-495C-88B3-7C3A0D25835D}" dt="2018-07-13T09:34:28.301" v="333" actId="26606"/>
          <ac:cxnSpMkLst>
            <pc:docMk/>
            <pc:sldMk cId="1900592244" sldId="275"/>
            <ac:cxnSpMk id="14" creationId="{2AFD8CBA-54A3-4363-991B-B9C631BBFA74}"/>
          </ac:cxnSpMkLst>
        </pc:cxnChg>
        <pc:cxnChg chg="add del">
          <ac:chgData name="David Nadaski" userId="e5abe114fa8feefb" providerId="LiveId" clId="{72AD12C0-FCD8-495C-88B3-7C3A0D25835D}" dt="2018-07-13T09:34:31.933" v="337" actId="26606"/>
          <ac:cxnSpMkLst>
            <pc:docMk/>
            <pc:sldMk cId="1900592244" sldId="275"/>
            <ac:cxnSpMk id="30" creationId="{063B6EC6-D752-4EE7-908B-F8F19E8C7FEA}"/>
          </ac:cxnSpMkLst>
        </pc:cxnChg>
        <pc:cxnChg chg="add del">
          <ac:chgData name="David Nadaski" userId="e5abe114fa8feefb" providerId="LiveId" clId="{72AD12C0-FCD8-495C-88B3-7C3A0D25835D}" dt="2018-07-13T09:34:31.933" v="337" actId="26606"/>
          <ac:cxnSpMkLst>
            <pc:docMk/>
            <pc:sldMk cId="1900592244" sldId="275"/>
            <ac:cxnSpMk id="31" creationId="{EFECD4E8-AD3E-4228-82A2-9461958EA94D}"/>
          </ac:cxnSpMkLst>
        </pc:cxnChg>
        <pc:cxnChg chg="add del">
          <ac:chgData name="David Nadaski" userId="e5abe114fa8feefb" providerId="LiveId" clId="{72AD12C0-FCD8-495C-88B3-7C3A0D25835D}" dt="2018-07-13T09:36:27.532" v="367" actId="26606"/>
          <ac:cxnSpMkLst>
            <pc:docMk/>
            <pc:sldMk cId="1900592244" sldId="275"/>
            <ac:cxnSpMk id="46" creationId="{EEAF915B-5344-46DC-8097-7DAF0627744D}"/>
          </ac:cxnSpMkLst>
        </pc:cxnChg>
        <pc:cxnChg chg="add">
          <ac:chgData name="David Nadaski" userId="e5abe114fa8feefb" providerId="LiveId" clId="{72AD12C0-FCD8-495C-88B3-7C3A0D25835D}" dt="2018-07-13T09:46:39.442" v="455" actId="26606"/>
          <ac:cxnSpMkLst>
            <pc:docMk/>
            <pc:sldMk cId="1900592244" sldId="275"/>
            <ac:cxnSpMk id="47" creationId="{F335CC31-F319-461D-9045-F34BF78A2FA3}"/>
          </ac:cxnSpMkLst>
        </pc:cxnChg>
        <pc:cxnChg chg="add del">
          <ac:chgData name="David Nadaski" userId="e5abe114fa8feefb" providerId="LiveId" clId="{72AD12C0-FCD8-495C-88B3-7C3A0D25835D}" dt="2018-07-13T09:36:27.532" v="367" actId="26606"/>
          <ac:cxnSpMkLst>
            <pc:docMk/>
            <pc:sldMk cId="1900592244" sldId="275"/>
            <ac:cxnSpMk id="48" creationId="{70B738F4-B505-468D-996C-FEC3D1CA103C}"/>
          </ac:cxnSpMkLst>
        </pc:cxnChg>
        <pc:cxnChg chg="add">
          <ac:chgData name="David Nadaski" userId="e5abe114fa8feefb" providerId="LiveId" clId="{72AD12C0-FCD8-495C-88B3-7C3A0D25835D}" dt="2018-07-13T09:46:39.442" v="455" actId="26606"/>
          <ac:cxnSpMkLst>
            <pc:docMk/>
            <pc:sldMk cId="1900592244" sldId="275"/>
            <ac:cxnSpMk id="49" creationId="{B7BCA152-E42A-42E3-8DE8-3C8B59DCB845}"/>
          </ac:cxnSpMkLst>
        </pc:cxnChg>
        <pc:cxnChg chg="add">
          <ac:chgData name="David Nadaski" userId="e5abe114fa8feefb" providerId="LiveId" clId="{72AD12C0-FCD8-495C-88B3-7C3A0D25835D}" dt="2018-07-13T09:46:39.442" v="455" actId="26606"/>
          <ac:cxnSpMkLst>
            <pc:docMk/>
            <pc:sldMk cId="1900592244" sldId="275"/>
            <ac:cxnSpMk id="51" creationId="{041DA940-D863-420D-A3F8-9F997C09FA42}"/>
          </ac:cxnSpMkLst>
        </pc:cxnChg>
        <pc:cxnChg chg="add del">
          <ac:chgData name="David Nadaski" userId="e5abe114fa8feefb" providerId="LiveId" clId="{72AD12C0-FCD8-495C-88B3-7C3A0D25835D}" dt="2018-07-13T09:36:26.891" v="366" actId="26606"/>
          <ac:cxnSpMkLst>
            <pc:docMk/>
            <pc:sldMk cId="1900592244" sldId="275"/>
            <ac:cxnSpMk id="57" creationId="{D61553A2-66FF-462C-A2CE-8F87547D48D3}"/>
          </ac:cxnSpMkLst>
        </pc:cxnChg>
        <pc:cxnChg chg="add del">
          <ac:chgData name="David Nadaski" userId="e5abe114fa8feefb" providerId="LiveId" clId="{72AD12C0-FCD8-495C-88B3-7C3A0D25835D}" dt="2018-07-13T09:36:26.891" v="366" actId="26606"/>
          <ac:cxnSpMkLst>
            <pc:docMk/>
            <pc:sldMk cId="1900592244" sldId="275"/>
            <ac:cxnSpMk id="59" creationId="{1AB6250C-85DF-4888-82F8-85D4A5D719C7}"/>
          </ac:cxnSpMkLst>
        </pc:cxnChg>
        <pc:cxnChg chg="add del">
          <ac:chgData name="David Nadaski" userId="e5abe114fa8feefb" providerId="LiveId" clId="{72AD12C0-FCD8-495C-88B3-7C3A0D25835D}" dt="2018-07-13T09:36:19.332" v="359" actId="26606"/>
          <ac:cxnSpMkLst>
            <pc:docMk/>
            <pc:sldMk cId="1900592244" sldId="275"/>
            <ac:cxnSpMk id="64" creationId="{EEAF915B-5344-46DC-8097-7DAF0627744D}"/>
          </ac:cxnSpMkLst>
        </pc:cxnChg>
        <pc:cxnChg chg="add del">
          <ac:chgData name="David Nadaski" userId="e5abe114fa8feefb" providerId="LiveId" clId="{72AD12C0-FCD8-495C-88B3-7C3A0D25835D}" dt="2018-07-13T09:36:19.332" v="359" actId="26606"/>
          <ac:cxnSpMkLst>
            <pc:docMk/>
            <pc:sldMk cId="1900592244" sldId="275"/>
            <ac:cxnSpMk id="65" creationId="{70B738F4-B505-468D-996C-FEC3D1CA103C}"/>
          </ac:cxnSpMkLst>
        </pc:cxnChg>
        <pc:cxnChg chg="add del">
          <ac:chgData name="David Nadaski" userId="e5abe114fa8feefb" providerId="LiveId" clId="{72AD12C0-FCD8-495C-88B3-7C3A0D25835D}" dt="2018-07-13T09:36:17.594" v="355" actId="26606"/>
          <ac:cxnSpMkLst>
            <pc:docMk/>
            <pc:sldMk cId="1900592244" sldId="275"/>
            <ac:cxnSpMk id="68" creationId="{D61553A2-66FF-462C-A2CE-8F87547D48D3}"/>
          </ac:cxnSpMkLst>
        </pc:cxnChg>
        <pc:cxnChg chg="add del">
          <ac:chgData name="David Nadaski" userId="e5abe114fa8feefb" providerId="LiveId" clId="{72AD12C0-FCD8-495C-88B3-7C3A0D25835D}" dt="2018-07-13T09:36:17.594" v="355" actId="26606"/>
          <ac:cxnSpMkLst>
            <pc:docMk/>
            <pc:sldMk cId="1900592244" sldId="275"/>
            <ac:cxnSpMk id="70" creationId="{1AB6250C-85DF-4888-82F8-85D4A5D719C7}"/>
          </ac:cxnSpMkLst>
        </pc:cxnChg>
        <pc:cxnChg chg="add">
          <ac:chgData name="David Nadaski" userId="e5abe114fa8feefb" providerId="LiveId" clId="{72AD12C0-FCD8-495C-88B3-7C3A0D25835D}" dt="2018-07-13T09:47:15.348" v="459"/>
          <ac:cxnSpMkLst>
            <pc:docMk/>
            <pc:sldMk cId="1900592244" sldId="275"/>
            <ac:cxnSpMk id="74" creationId="{9252B8A0-85F8-4606-9CF6-6BA93F10E422}"/>
          </ac:cxnSpMkLst>
        </pc:cxnChg>
      </pc:sldChg>
    </pc:docChg>
  </pc:docChgLst>
  <pc:docChgLst>
    <pc:chgData name="David Nadaski" userId="e5abe114fa8feefb" providerId="LiveId" clId="{06779112-B8B5-4330-9570-C291C47F5374}"/>
    <pc:docChg chg="undo redo custSel mod addSld delSld modSld sldOrd">
      <pc:chgData name="David Nadaski" userId="e5abe114fa8feefb" providerId="LiveId" clId="{06779112-B8B5-4330-9570-C291C47F5374}" dt="2018-07-10T22:33:19.218" v="7169" actId="6549"/>
      <pc:docMkLst>
        <pc:docMk/>
      </pc:docMkLst>
      <pc:sldChg chg="addSp delSp modSp">
        <pc:chgData name="David Nadaski" userId="e5abe114fa8feefb" providerId="LiveId" clId="{06779112-B8B5-4330-9570-C291C47F5374}" dt="2018-07-10T02:21:30.511" v="1415" actId="478"/>
        <pc:sldMkLst>
          <pc:docMk/>
          <pc:sldMk cId="2903234994" sldId="256"/>
        </pc:sldMkLst>
        <pc:spChg chg="mod">
          <ac:chgData name="David Nadaski" userId="e5abe114fa8feefb" providerId="LiveId" clId="{06779112-B8B5-4330-9570-C291C47F5374}" dt="2018-07-09T19:10:02.497" v="971" actId="20577"/>
          <ac:spMkLst>
            <pc:docMk/>
            <pc:sldMk cId="2903234994" sldId="256"/>
            <ac:spMk id="3" creationId="{AB2DAEAB-0358-4943-AF7E-541CF86C4069}"/>
          </ac:spMkLst>
        </pc:spChg>
        <pc:spChg chg="mod">
          <ac:chgData name="David Nadaski" userId="e5abe114fa8feefb" providerId="LiveId" clId="{06779112-B8B5-4330-9570-C291C47F5374}" dt="2018-07-10T02:20:38.481" v="1318" actId="1076"/>
          <ac:spMkLst>
            <pc:docMk/>
            <pc:sldMk cId="2903234994" sldId="256"/>
            <ac:spMk id="4" creationId="{C1B627DE-EE97-451E-AB19-8145F261D65E}"/>
          </ac:spMkLst>
        </pc:spChg>
        <pc:spChg chg="add del mod">
          <ac:chgData name="David Nadaski" userId="e5abe114fa8feefb" providerId="LiveId" clId="{06779112-B8B5-4330-9570-C291C47F5374}" dt="2018-07-10T02:21:10.558" v="1356" actId="478"/>
          <ac:spMkLst>
            <pc:docMk/>
            <pc:sldMk cId="2903234994" sldId="256"/>
            <ac:spMk id="5" creationId="{53522A35-2BFE-4ADF-8281-CBA52B155E5E}"/>
          </ac:spMkLst>
        </pc:spChg>
        <pc:spChg chg="add del mod">
          <ac:chgData name="David Nadaski" userId="e5abe114fa8feefb" providerId="LiveId" clId="{06779112-B8B5-4330-9570-C291C47F5374}" dt="2018-07-10T02:21:22.854" v="1391" actId="478"/>
          <ac:spMkLst>
            <pc:docMk/>
            <pc:sldMk cId="2903234994" sldId="256"/>
            <ac:spMk id="7" creationId="{C8FFA2D0-5AEE-48CA-AE8B-18D425D42D28}"/>
          </ac:spMkLst>
        </pc:spChg>
        <pc:spChg chg="add del mod">
          <ac:chgData name="David Nadaski" userId="e5abe114fa8feefb" providerId="LiveId" clId="{06779112-B8B5-4330-9570-C291C47F5374}" dt="2018-07-10T02:21:30.511" v="1415" actId="478"/>
          <ac:spMkLst>
            <pc:docMk/>
            <pc:sldMk cId="2903234994" sldId="256"/>
            <ac:spMk id="8" creationId="{9C45EC08-2A0D-4A17-80E2-9FB2FA8372F5}"/>
          </ac:spMkLst>
        </pc:spChg>
      </pc:sldChg>
      <pc:sldChg chg="addSp delSp modSp">
        <pc:chgData name="David Nadaski" userId="e5abe114fa8feefb" providerId="LiveId" clId="{06779112-B8B5-4330-9570-C291C47F5374}" dt="2018-07-10T21:55:20.096" v="6744" actId="1076"/>
        <pc:sldMkLst>
          <pc:docMk/>
          <pc:sldMk cId="865599973" sldId="257"/>
        </pc:sldMkLst>
        <pc:spChg chg="mod">
          <ac:chgData name="David Nadaski" userId="e5abe114fa8feefb" providerId="LiveId" clId="{06779112-B8B5-4330-9570-C291C47F5374}" dt="2018-07-09T17:49:02.387" v="15" actId="20577"/>
          <ac:spMkLst>
            <pc:docMk/>
            <pc:sldMk cId="865599973" sldId="257"/>
            <ac:spMk id="2" creationId="{72D42398-8B44-43F5-8BF3-84C6730F43C7}"/>
          </ac:spMkLst>
        </pc:spChg>
        <pc:spChg chg="del">
          <ac:chgData name="David Nadaski" userId="e5abe114fa8feefb" providerId="LiveId" clId="{06779112-B8B5-4330-9570-C291C47F5374}" dt="2018-07-09T17:55:08.746" v="17" actId="478"/>
          <ac:spMkLst>
            <pc:docMk/>
            <pc:sldMk cId="865599973" sldId="257"/>
            <ac:spMk id="3" creationId="{7DC34A5C-5AE9-470A-9A92-02ABFDA4F319}"/>
          </ac:spMkLst>
        </pc:spChg>
        <pc:spChg chg="add mod ord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4" creationId="{D9D908F0-717A-4968-A511-40BCF932AB31}"/>
          </ac:spMkLst>
        </pc:spChg>
        <pc:spChg chg="add mod ord topLvl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33" creationId="{0633AF66-E75B-46FE-88BE-B733AE8B6039}"/>
          </ac:spMkLst>
        </pc:spChg>
        <pc:spChg chg="add mod ord topLvl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34" creationId="{5EBF7F78-973C-4AF1-B690-4DC7462BB464}"/>
          </ac:spMkLst>
        </pc:spChg>
        <pc:spChg chg="add mod ord topLvl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35" creationId="{68CBC0BF-4396-44FC-94EA-39426FEAC6FF}"/>
          </ac:spMkLst>
        </pc:spChg>
        <pc:spChg chg="add del mod ord topLvl">
          <ac:chgData name="David Nadaski" userId="e5abe114fa8feefb" providerId="LiveId" clId="{06779112-B8B5-4330-9570-C291C47F5374}" dt="2018-07-10T03:46:22.130" v="4201" actId="478"/>
          <ac:spMkLst>
            <pc:docMk/>
            <pc:sldMk cId="865599973" sldId="257"/>
            <ac:spMk id="36" creationId="{AF7B92C6-C471-451F-A021-70212643F20F}"/>
          </ac:spMkLst>
        </pc:spChg>
        <pc:spChg chg="add mod topLvl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37" creationId="{C1C03C91-C02D-4677-9546-90864D9D0850}"/>
          </ac:spMkLst>
        </pc:spChg>
        <pc:spChg chg="add del mod ord topLvl">
          <ac:chgData name="David Nadaski" userId="e5abe114fa8feefb" providerId="LiveId" clId="{06779112-B8B5-4330-9570-C291C47F5374}" dt="2018-07-10T21:52:23.526" v="6686" actId="478"/>
          <ac:spMkLst>
            <pc:docMk/>
            <pc:sldMk cId="865599973" sldId="257"/>
            <ac:spMk id="41" creationId="{A055357A-404E-47FD-8CE7-0E0E5D02F709}"/>
          </ac:spMkLst>
        </pc:spChg>
        <pc:spChg chg="add del mod ord topLvl">
          <ac:chgData name="David Nadaski" userId="e5abe114fa8feefb" providerId="LiveId" clId="{06779112-B8B5-4330-9570-C291C47F5374}" dt="2018-07-10T03:53:31.002" v="4289" actId="478"/>
          <ac:spMkLst>
            <pc:docMk/>
            <pc:sldMk cId="865599973" sldId="257"/>
            <ac:spMk id="42" creationId="{7C52971F-39A2-4A48-8D49-D8CA14443C14}"/>
          </ac:spMkLst>
        </pc:spChg>
        <pc:spChg chg="add del mod topLvl">
          <ac:chgData name="David Nadaski" userId="e5abe114fa8feefb" providerId="LiveId" clId="{06779112-B8B5-4330-9570-C291C47F5374}" dt="2018-07-10T21:52:24.438" v="6688" actId="478"/>
          <ac:spMkLst>
            <pc:docMk/>
            <pc:sldMk cId="865599973" sldId="257"/>
            <ac:spMk id="43" creationId="{5DF3317B-2328-40B1-B4B0-D9A99A552F5E}"/>
          </ac:spMkLst>
        </pc:spChg>
        <pc:spChg chg="add mod topLvl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44" creationId="{64E0543B-AE13-4809-9D53-BCD3C9B7B1B8}"/>
          </ac:spMkLst>
        </pc:spChg>
        <pc:spChg chg="add mod topLvl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45" creationId="{576E83A2-6A31-4B07-9E25-CFB395B7F962}"/>
          </ac:spMkLst>
        </pc:spChg>
        <pc:spChg chg="add del mod ord topLvl">
          <ac:chgData name="David Nadaski" userId="e5abe114fa8feefb" providerId="LiveId" clId="{06779112-B8B5-4330-9570-C291C47F5374}" dt="2018-07-10T03:49:04.322" v="4237" actId="478"/>
          <ac:spMkLst>
            <pc:docMk/>
            <pc:sldMk cId="865599973" sldId="257"/>
            <ac:spMk id="46" creationId="{87F094C6-D56F-40A7-ABB4-81FA6962519A}"/>
          </ac:spMkLst>
        </pc:spChg>
        <pc:spChg chg="add mod topLvl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47" creationId="{52721AA8-A0B2-4394-AD65-75A9B7DBCBA4}"/>
          </ac:spMkLst>
        </pc:spChg>
        <pc:spChg chg="add mod topLvl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48" creationId="{F1954FAF-4A2A-46C1-ADD8-DE0EE88DAE8B}"/>
          </ac:spMkLst>
        </pc:spChg>
        <pc:spChg chg="add mod topLvl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49" creationId="{3CABA4DF-496E-4811-B0B7-ABDDA56D580E}"/>
          </ac:spMkLst>
        </pc:spChg>
        <pc:spChg chg="add mod topLvl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50" creationId="{F756B1F3-5AFF-4F6D-8F74-6571AE41B621}"/>
          </ac:spMkLst>
        </pc:spChg>
        <pc:spChg chg="add del mod ord topLvl">
          <ac:chgData name="David Nadaski" userId="e5abe114fa8feefb" providerId="LiveId" clId="{06779112-B8B5-4330-9570-C291C47F5374}" dt="2018-07-10T03:50:18.786" v="4252" actId="478"/>
          <ac:spMkLst>
            <pc:docMk/>
            <pc:sldMk cId="865599973" sldId="257"/>
            <ac:spMk id="53" creationId="{4B2044B7-FEE7-4ABB-A83F-8E2C1A44BA33}"/>
          </ac:spMkLst>
        </pc:spChg>
        <pc:spChg chg="add del mod">
          <ac:chgData name="David Nadaski" userId="e5abe114fa8feefb" providerId="LiveId" clId="{06779112-B8B5-4330-9570-C291C47F5374}" dt="2018-07-09T18:42:18.958" v="566" actId="478"/>
          <ac:spMkLst>
            <pc:docMk/>
            <pc:sldMk cId="865599973" sldId="257"/>
            <ac:spMk id="57" creationId="{DA80329C-5CCF-471A-9100-2977532A4F99}"/>
          </ac:spMkLst>
        </pc:spChg>
        <pc:spChg chg="add del mod">
          <ac:chgData name="David Nadaski" userId="e5abe114fa8feefb" providerId="LiveId" clId="{06779112-B8B5-4330-9570-C291C47F5374}" dt="2018-07-09T18:42:18.958" v="566" actId="478"/>
          <ac:spMkLst>
            <pc:docMk/>
            <pc:sldMk cId="865599973" sldId="257"/>
            <ac:spMk id="58" creationId="{D064ECA7-529E-48D4-9E99-0A9063034DFE}"/>
          </ac:spMkLst>
        </pc:spChg>
        <pc:spChg chg="add del mod">
          <ac:chgData name="David Nadaski" userId="e5abe114fa8feefb" providerId="LiveId" clId="{06779112-B8B5-4330-9570-C291C47F5374}" dt="2018-07-09T18:42:18.958" v="566" actId="478"/>
          <ac:spMkLst>
            <pc:docMk/>
            <pc:sldMk cId="865599973" sldId="257"/>
            <ac:spMk id="59" creationId="{84BAD0BE-39EB-4BC7-B3A3-F384C542FF25}"/>
          </ac:spMkLst>
        </pc:spChg>
        <pc:spChg chg="add mod topLvl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62" creationId="{F7F31A94-83CB-4782-BE3F-6435EDC69D7C}"/>
          </ac:spMkLst>
        </pc:spChg>
        <pc:spChg chg="add del mod">
          <ac:chgData name="David Nadaski" userId="e5abe114fa8feefb" providerId="LiveId" clId="{06779112-B8B5-4330-9570-C291C47F5374}" dt="2018-07-09T18:42:18.958" v="566" actId="478"/>
          <ac:spMkLst>
            <pc:docMk/>
            <pc:sldMk cId="865599973" sldId="257"/>
            <ac:spMk id="63" creationId="{E22E2B1C-F2F3-4B2F-ABE7-A241CC4925FF}"/>
          </ac:spMkLst>
        </pc:spChg>
        <pc:spChg chg="add del mod">
          <ac:chgData name="David Nadaski" userId="e5abe114fa8feefb" providerId="LiveId" clId="{06779112-B8B5-4330-9570-C291C47F5374}" dt="2018-07-09T18:42:18.958" v="566" actId="478"/>
          <ac:spMkLst>
            <pc:docMk/>
            <pc:sldMk cId="865599973" sldId="257"/>
            <ac:spMk id="64" creationId="{980F35A9-ADB5-466A-BE16-3CFC57C5DE3B}"/>
          </ac:spMkLst>
        </pc:spChg>
        <pc:spChg chg="add mod topLvl">
          <ac:chgData name="David Nadaski" userId="e5abe114fa8feefb" providerId="LiveId" clId="{06779112-B8B5-4330-9570-C291C47F5374}" dt="2018-07-10T03:50:40.307" v="4253" actId="164"/>
          <ac:spMkLst>
            <pc:docMk/>
            <pc:sldMk cId="865599973" sldId="257"/>
            <ac:spMk id="65" creationId="{73AABB31-1FAE-406A-8FE8-E37B76424B38}"/>
          </ac:spMkLst>
        </pc:spChg>
        <pc:spChg chg="add mod topLvl">
          <ac:chgData name="David Nadaski" userId="e5abe114fa8feefb" providerId="LiveId" clId="{06779112-B8B5-4330-9570-C291C47F5374}" dt="2018-07-10T03:50:40.307" v="4253" actId="164"/>
          <ac:spMkLst>
            <pc:docMk/>
            <pc:sldMk cId="865599973" sldId="257"/>
            <ac:spMk id="66" creationId="{A806875E-9EA6-4CCD-87F1-DB3758F01589}"/>
          </ac:spMkLst>
        </pc:spChg>
        <pc:spChg chg="add mod topLvl">
          <ac:chgData name="David Nadaski" userId="e5abe114fa8feefb" providerId="LiveId" clId="{06779112-B8B5-4330-9570-C291C47F5374}" dt="2018-07-10T03:50:40.307" v="4253" actId="164"/>
          <ac:spMkLst>
            <pc:docMk/>
            <pc:sldMk cId="865599973" sldId="257"/>
            <ac:spMk id="67" creationId="{DFA36D49-CABE-461D-A190-CE162FFE6548}"/>
          </ac:spMkLst>
        </pc:spChg>
        <pc:spChg chg="add del">
          <ac:chgData name="David Nadaski" userId="e5abe114fa8feefb" providerId="LiveId" clId="{06779112-B8B5-4330-9570-C291C47F5374}" dt="2018-07-10T03:46:16.595" v="4199"/>
          <ac:spMkLst>
            <pc:docMk/>
            <pc:sldMk cId="865599973" sldId="257"/>
            <ac:spMk id="69" creationId="{4C9C0CA0-8641-46D7-95D7-E7E925E71D10}"/>
          </ac:spMkLst>
        </pc:spChg>
        <pc:spChg chg="del mod ord topLvl">
          <ac:chgData name="David Nadaski" userId="e5abe114fa8feefb" providerId="LiveId" clId="{06779112-B8B5-4330-9570-C291C47F5374}" dt="2018-07-10T03:53:32.739" v="4291" actId="478"/>
          <ac:spMkLst>
            <pc:docMk/>
            <pc:sldMk cId="865599973" sldId="257"/>
            <ac:spMk id="70" creationId="{2DC260F9-B921-42FC-8CB4-3749D9D6BB08}"/>
          </ac:spMkLst>
        </pc:spChg>
        <pc:spChg chg="add mod ord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71" creationId="{FC73CCFF-7A6C-4E6F-A106-5D85B4450CA8}"/>
          </ac:spMkLst>
        </pc:spChg>
        <pc:spChg chg="add mod ord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72" creationId="{6F38C694-7845-4DA1-9D13-02FF2D927673}"/>
          </ac:spMkLst>
        </pc:spChg>
        <pc:spChg chg="add mod ord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73" creationId="{C49E81E7-48C6-49F4-BDCC-A151232057B8}"/>
          </ac:spMkLst>
        </pc:spChg>
        <pc:spChg chg="mod topLvl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74" creationId="{C3B80BD9-8861-426F-BF4C-CC63B31C1AC8}"/>
          </ac:spMkLst>
        </pc:spChg>
        <pc:spChg chg="mod topLvl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75" creationId="{C3BC66E7-2BCE-40C4-94D2-57880F25CBE3}"/>
          </ac:spMkLst>
        </pc:spChg>
        <pc:spChg chg="add mod ord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76" creationId="{3857B601-5F90-41F1-881F-DD9775E4B7C3}"/>
          </ac:spMkLst>
        </pc:spChg>
        <pc:spChg chg="del mod topLvl">
          <ac:chgData name="David Nadaski" userId="e5abe114fa8feefb" providerId="LiveId" clId="{06779112-B8B5-4330-9570-C291C47F5374}" dt="2018-07-09T18:45:19.807" v="636" actId="478"/>
          <ac:spMkLst>
            <pc:docMk/>
            <pc:sldMk cId="865599973" sldId="257"/>
            <ac:spMk id="76" creationId="{06E94AFF-621E-43C8-B88E-E99183D9659A}"/>
          </ac:spMkLst>
        </pc:spChg>
        <pc:spChg chg="mod topLvl">
          <ac:chgData name="David Nadaski" userId="e5abe114fa8feefb" providerId="LiveId" clId="{06779112-B8B5-4330-9570-C291C47F5374}" dt="2018-07-10T03:52:26.997" v="4271" actId="164"/>
          <ac:spMkLst>
            <pc:docMk/>
            <pc:sldMk cId="865599973" sldId="257"/>
            <ac:spMk id="77" creationId="{B73BAA8B-B371-4BA9-913E-68788B137C27}"/>
          </ac:spMkLst>
        </pc:spChg>
        <pc:spChg chg="del mod topLvl">
          <ac:chgData name="David Nadaski" userId="e5abe114fa8feefb" providerId="LiveId" clId="{06779112-B8B5-4330-9570-C291C47F5374}" dt="2018-07-09T18:45:19.807" v="636" actId="478"/>
          <ac:spMkLst>
            <pc:docMk/>
            <pc:sldMk cId="865599973" sldId="257"/>
            <ac:spMk id="77" creationId="{286859E4-15D5-4A22-8EB9-E6EED7E887BC}"/>
          </ac:spMkLst>
        </pc:spChg>
        <pc:spChg chg="add mod topLvl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78" creationId="{F2433397-BFA3-4F09-97AE-3EDE1FCE435F}"/>
          </ac:spMkLst>
        </pc:spChg>
        <pc:spChg chg="add mod ord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79" creationId="{5A7E0FB2-20D4-4417-B2AC-45795593E67F}"/>
          </ac:spMkLst>
        </pc:spChg>
        <pc:spChg chg="add mod ord">
          <ac:chgData name="David Nadaski" userId="e5abe114fa8feefb" providerId="LiveId" clId="{06779112-B8B5-4330-9570-C291C47F5374}" dt="2018-07-09T18:57:47.968" v="830" actId="164"/>
          <ac:spMkLst>
            <pc:docMk/>
            <pc:sldMk cId="865599973" sldId="257"/>
            <ac:spMk id="79" creationId="{402D5DFD-FB35-488D-8338-4F9D1809D9E4}"/>
          </ac:spMkLst>
        </pc:spChg>
        <pc:spChg chg="mod topLvl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80" creationId="{DBB85E7B-35AF-4C8F-82DC-5EA5CE8653C0}"/>
          </ac:spMkLst>
        </pc:spChg>
        <pc:spChg chg="mod topLvl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81" creationId="{2BD79D12-3DEF-4F77-8FE8-FFD8243F9FD3}"/>
          </ac:spMkLst>
        </pc:spChg>
        <pc:spChg chg="add mod ord">
          <ac:chgData name="David Nadaski" userId="e5abe114fa8feefb" providerId="LiveId" clId="{06779112-B8B5-4330-9570-C291C47F5374}" dt="2018-07-10T21:53:57.401" v="6734" actId="14100"/>
          <ac:spMkLst>
            <pc:docMk/>
            <pc:sldMk cId="865599973" sldId="257"/>
            <ac:spMk id="82" creationId="{44D8319D-E897-4B8F-8770-31FA81936CFF}"/>
          </ac:spMkLst>
        </pc:spChg>
        <pc:spChg chg="add mod">
          <ac:chgData name="David Nadaski" userId="e5abe114fa8feefb" providerId="LiveId" clId="{06779112-B8B5-4330-9570-C291C47F5374}" dt="2018-07-09T18:57:47.968" v="830" actId="164"/>
          <ac:spMkLst>
            <pc:docMk/>
            <pc:sldMk cId="865599973" sldId="257"/>
            <ac:spMk id="82" creationId="{32B527AF-553D-4563-8FC7-D2512B1A0FC6}"/>
          </ac:spMkLst>
        </pc:spChg>
        <pc:spChg chg="add mod ord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83" creationId="{B8F736F2-AF0D-4AD1-8C1B-1D2156F44CB1}"/>
          </ac:spMkLst>
        </pc:spChg>
        <pc:spChg chg="add mod">
          <ac:chgData name="David Nadaski" userId="e5abe114fa8feefb" providerId="LiveId" clId="{06779112-B8B5-4330-9570-C291C47F5374}" dt="2018-07-09T18:57:47.968" v="830" actId="164"/>
          <ac:spMkLst>
            <pc:docMk/>
            <pc:sldMk cId="865599973" sldId="257"/>
            <ac:spMk id="83" creationId="{4A88C17D-01DF-435C-B7AA-8890E2295FDE}"/>
          </ac:spMkLst>
        </pc:spChg>
        <pc:spChg chg="add del mod">
          <ac:chgData name="David Nadaski" userId="e5abe114fa8feefb" providerId="LiveId" clId="{06779112-B8B5-4330-9570-C291C47F5374}" dt="2018-07-09T18:47:37.222" v="721" actId="478"/>
          <ac:spMkLst>
            <pc:docMk/>
            <pc:sldMk cId="865599973" sldId="257"/>
            <ac:spMk id="84" creationId="{FC638DE0-8BCD-4FCF-B4B6-D06F2F53C8D0}"/>
          </ac:spMkLst>
        </pc:spChg>
        <pc:spChg chg="add mod ord">
          <ac:chgData name="David Nadaski" userId="e5abe114fa8feefb" providerId="LiveId" clId="{06779112-B8B5-4330-9570-C291C47F5374}" dt="2018-07-10T21:54:01.096" v="6735" actId="14100"/>
          <ac:spMkLst>
            <pc:docMk/>
            <pc:sldMk cId="865599973" sldId="257"/>
            <ac:spMk id="85" creationId="{47A031B7-A621-45C8-92F7-8FE1B126430C}"/>
          </ac:spMkLst>
        </pc:spChg>
        <pc:spChg chg="add del mod ord topLvl">
          <ac:chgData name="David Nadaski" userId="e5abe114fa8feefb" providerId="LiveId" clId="{06779112-B8B5-4330-9570-C291C47F5374}" dt="2018-07-10T03:53:31.554" v="4290" actId="478"/>
          <ac:spMkLst>
            <pc:docMk/>
            <pc:sldMk cId="865599973" sldId="257"/>
            <ac:spMk id="86" creationId="{0A82C458-F49C-4ADF-8D48-609D509C2084}"/>
          </ac:spMkLst>
        </pc:spChg>
        <pc:spChg chg="add mod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86" creationId="{27CF37DE-0D7E-4AED-BB17-B9194F9757CA}"/>
          </ac:spMkLst>
        </pc:spChg>
        <pc:spChg chg="mod topLvl">
          <ac:chgData name="David Nadaski" userId="e5abe114fa8feefb" providerId="LiveId" clId="{06779112-B8B5-4330-9570-C291C47F5374}" dt="2018-07-10T03:52:26.997" v="4271" actId="164"/>
          <ac:spMkLst>
            <pc:docMk/>
            <pc:sldMk cId="865599973" sldId="257"/>
            <ac:spMk id="87" creationId="{D59F256B-84AD-416B-9BF0-EE76CA32C37C}"/>
          </ac:spMkLst>
        </pc:spChg>
        <pc:spChg chg="add del mod topLvl">
          <ac:chgData name="David Nadaski" userId="e5abe114fa8feefb" providerId="LiveId" clId="{06779112-B8B5-4330-9570-C291C47F5374}" dt="2018-07-10T21:52:19.406" v="6682" actId="478"/>
          <ac:spMkLst>
            <pc:docMk/>
            <pc:sldMk cId="865599973" sldId="257"/>
            <ac:spMk id="88" creationId="{1FDBCD66-83FD-4930-A1A7-AD5834BB464D}"/>
          </ac:spMkLst>
        </pc:spChg>
        <pc:spChg chg="add del mod topLvl">
          <ac:chgData name="David Nadaski" userId="e5abe114fa8feefb" providerId="LiveId" clId="{06779112-B8B5-4330-9570-C291C47F5374}" dt="2018-07-10T21:51:55.313" v="6676"/>
          <ac:spMkLst>
            <pc:docMk/>
            <pc:sldMk cId="865599973" sldId="257"/>
            <ac:spMk id="89" creationId="{29605224-9A8F-43AD-8CE5-7BACFF6BD318}"/>
          </ac:spMkLst>
        </pc:spChg>
        <pc:spChg chg="add mod ord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90" creationId="{88208EA8-F330-42C0-A58D-68398154FB6E}"/>
          </ac:spMkLst>
        </pc:spChg>
        <pc:spChg chg="add del mod ord">
          <ac:chgData name="David Nadaski" userId="e5abe114fa8feefb" providerId="LiveId" clId="{06779112-B8B5-4330-9570-C291C47F5374}" dt="2018-07-10T21:52:20.135" v="6684" actId="478"/>
          <ac:spMkLst>
            <pc:docMk/>
            <pc:sldMk cId="865599973" sldId="257"/>
            <ac:spMk id="91" creationId="{69227E38-7A40-4C3B-AF49-17928407A442}"/>
          </ac:spMkLst>
        </pc:spChg>
        <pc:spChg chg="add del mod ord">
          <ac:chgData name="David Nadaski" userId="e5abe114fa8feefb" providerId="LiveId" clId="{06779112-B8B5-4330-9570-C291C47F5374}" dt="2018-07-10T21:52:19.838" v="6683" actId="478"/>
          <ac:spMkLst>
            <pc:docMk/>
            <pc:sldMk cId="865599973" sldId="257"/>
            <ac:spMk id="92" creationId="{B6A0F19E-505B-4D90-A03E-265EFD7BB9B6}"/>
          </ac:spMkLst>
        </pc:spChg>
        <pc:spChg chg="add del">
          <ac:chgData name="David Nadaski" userId="e5abe114fa8feefb" providerId="LiveId" clId="{06779112-B8B5-4330-9570-C291C47F5374}" dt="2018-07-09T18:49:15.872" v="771"/>
          <ac:spMkLst>
            <pc:docMk/>
            <pc:sldMk cId="865599973" sldId="257"/>
            <ac:spMk id="92" creationId="{DD8FAA8D-047A-4B0B-B082-EB5E2992060F}"/>
          </ac:spMkLst>
        </pc:spChg>
        <pc:spChg chg="add del mod ord">
          <ac:chgData name="David Nadaski" userId="e5abe114fa8feefb" providerId="LiveId" clId="{06779112-B8B5-4330-9570-C291C47F5374}" dt="2018-07-10T21:52:25.463" v="6690" actId="478"/>
          <ac:spMkLst>
            <pc:docMk/>
            <pc:sldMk cId="865599973" sldId="257"/>
            <ac:spMk id="93" creationId="{D8222085-C4E9-47E0-8303-6A226B115F5A}"/>
          </ac:spMkLst>
        </pc:spChg>
        <pc:spChg chg="add del">
          <ac:chgData name="David Nadaski" userId="e5abe114fa8feefb" providerId="LiveId" clId="{06779112-B8B5-4330-9570-C291C47F5374}" dt="2018-07-09T18:49:15.872" v="771"/>
          <ac:spMkLst>
            <pc:docMk/>
            <pc:sldMk cId="865599973" sldId="257"/>
            <ac:spMk id="93" creationId="{53EEA600-2173-4B22-A29D-E95FB84012B3}"/>
          </ac:spMkLst>
        </pc:spChg>
        <pc:spChg chg="add del">
          <ac:chgData name="David Nadaski" userId="e5abe114fa8feefb" providerId="LiveId" clId="{06779112-B8B5-4330-9570-C291C47F5374}" dt="2018-07-09T18:49:15.872" v="771"/>
          <ac:spMkLst>
            <pc:docMk/>
            <pc:sldMk cId="865599973" sldId="257"/>
            <ac:spMk id="94" creationId="{A390827E-6391-450E-BB4B-4330F37CB06F}"/>
          </ac:spMkLst>
        </pc:spChg>
        <pc:spChg chg="add del mod ord">
          <ac:chgData name="David Nadaski" userId="e5abe114fa8feefb" providerId="LiveId" clId="{06779112-B8B5-4330-9570-C291C47F5374}" dt="2018-07-10T21:52:23.894" v="6687" actId="478"/>
          <ac:spMkLst>
            <pc:docMk/>
            <pc:sldMk cId="865599973" sldId="257"/>
            <ac:spMk id="94" creationId="{931DFF2A-6766-432E-99E5-B83509BA2D8C}"/>
          </ac:spMkLst>
        </pc:spChg>
        <pc:spChg chg="add del mod ord topLvl">
          <ac:chgData name="David Nadaski" userId="e5abe114fa8feefb" providerId="LiveId" clId="{06779112-B8B5-4330-9570-C291C47F5374}" dt="2018-07-10T03:52:21.027" v="4270" actId="478"/>
          <ac:spMkLst>
            <pc:docMk/>
            <pc:sldMk cId="865599973" sldId="257"/>
            <ac:spMk id="95" creationId="{7BDD2D8E-F706-4978-A559-249CA57C0039}"/>
          </ac:spMkLst>
        </pc:spChg>
        <pc:spChg chg="add mod topLvl">
          <ac:chgData name="David Nadaski" userId="e5abe114fa8feefb" providerId="LiveId" clId="{06779112-B8B5-4330-9570-C291C47F5374}" dt="2018-07-10T21:53:38.457" v="6732" actId="1037"/>
          <ac:spMkLst>
            <pc:docMk/>
            <pc:sldMk cId="865599973" sldId="257"/>
            <ac:spMk id="98" creationId="{DAEC2ED5-C957-499E-B807-99B2EB90885C}"/>
          </ac:spMkLst>
        </pc:spChg>
        <pc:spChg chg="add mod topLvl">
          <ac:chgData name="David Nadaski" userId="e5abe114fa8feefb" providerId="LiveId" clId="{06779112-B8B5-4330-9570-C291C47F5374}" dt="2018-07-10T03:52:26.997" v="4271" actId="164"/>
          <ac:spMkLst>
            <pc:docMk/>
            <pc:sldMk cId="865599973" sldId="257"/>
            <ac:spMk id="99" creationId="{77028A76-17EB-4869-8F1A-A5C8154ADDF5}"/>
          </ac:spMkLst>
        </pc:spChg>
        <pc:spChg chg="add mod">
          <ac:chgData name="David Nadaski" userId="e5abe114fa8feefb" providerId="LiveId" clId="{06779112-B8B5-4330-9570-C291C47F5374}" dt="2018-07-09T18:57:44.800" v="829" actId="164"/>
          <ac:spMkLst>
            <pc:docMk/>
            <pc:sldMk cId="865599973" sldId="257"/>
            <ac:spMk id="100" creationId="{582C7024-7534-4DDB-B1DC-AB1BC8C3744A}"/>
          </ac:spMkLst>
        </pc:spChg>
        <pc:spChg chg="add mod topLvl">
          <ac:chgData name="David Nadaski" userId="e5abe114fa8feefb" providerId="LiveId" clId="{06779112-B8B5-4330-9570-C291C47F5374}" dt="2018-07-10T03:52:26.997" v="4271" actId="164"/>
          <ac:spMkLst>
            <pc:docMk/>
            <pc:sldMk cId="865599973" sldId="257"/>
            <ac:spMk id="101" creationId="{A161338C-FDBE-4AE7-BB1D-291B0E53B477}"/>
          </ac:spMkLst>
        </pc:spChg>
        <pc:grpChg chg="add mod">
          <ac:chgData name="David Nadaski" userId="e5abe114fa8feefb" providerId="LiveId" clId="{06779112-B8B5-4330-9570-C291C47F5374}" dt="2018-07-10T21:53:38.457" v="6732" actId="1037"/>
          <ac:grpSpMkLst>
            <pc:docMk/>
            <pc:sldMk cId="865599973" sldId="257"/>
            <ac:grpSpMk id="5" creationId="{9AD7C54B-4106-476D-ABED-D420FD8563AC}"/>
          </ac:grpSpMkLst>
        </pc:grpChg>
        <pc:grpChg chg="add mod">
          <ac:chgData name="David Nadaski" userId="e5abe114fa8feefb" providerId="LiveId" clId="{06779112-B8B5-4330-9570-C291C47F5374}" dt="2018-07-10T21:53:38.457" v="6732" actId="1037"/>
          <ac:grpSpMkLst>
            <pc:docMk/>
            <pc:sldMk cId="865599973" sldId="257"/>
            <ac:grpSpMk id="6" creationId="{2F4DC16F-37D4-430F-A083-87CF8BA4AEF1}"/>
          </ac:grpSpMkLst>
        </pc:grpChg>
        <pc:grpChg chg="add del mod">
          <ac:chgData name="David Nadaski" userId="e5abe114fa8feefb" providerId="LiveId" clId="{06779112-B8B5-4330-9570-C291C47F5374}" dt="2018-07-09T18:32:32.052" v="274" actId="165"/>
          <ac:grpSpMkLst>
            <pc:docMk/>
            <pc:sldMk cId="865599973" sldId="257"/>
            <ac:grpSpMk id="38" creationId="{B4CEB416-A574-443F-ADEE-30F7A95C45E0}"/>
          </ac:grpSpMkLst>
        </pc:grpChg>
        <pc:grpChg chg="add del mod">
          <ac:chgData name="David Nadaski" userId="e5abe114fa8feefb" providerId="LiveId" clId="{06779112-B8B5-4330-9570-C291C47F5374}" dt="2018-07-10T03:53:29.421" v="4288" actId="165"/>
          <ac:grpSpMkLst>
            <pc:docMk/>
            <pc:sldMk cId="865599973" sldId="257"/>
            <ac:grpSpMk id="51" creationId="{4541C897-A97F-4688-81AF-C238AB18C1CF}"/>
          </ac:grpSpMkLst>
        </pc:grpChg>
        <pc:grpChg chg="add del mod">
          <ac:chgData name="David Nadaski" userId="e5abe114fa8feefb" providerId="LiveId" clId="{06779112-B8B5-4330-9570-C291C47F5374}" dt="2018-07-10T03:49:01.856" v="4236" actId="165"/>
          <ac:grpSpMkLst>
            <pc:docMk/>
            <pc:sldMk cId="865599973" sldId="257"/>
            <ac:grpSpMk id="52" creationId="{489F8E18-5DDB-4BE0-80C0-4C2AE40859F4}"/>
          </ac:grpSpMkLst>
        </pc:grpChg>
        <pc:grpChg chg="del">
          <ac:chgData name="David Nadaski" userId="e5abe114fa8feefb" providerId="LiveId" clId="{06779112-B8B5-4330-9570-C291C47F5374}" dt="2018-07-10T03:52:19.018" v="4269" actId="165"/>
          <ac:grpSpMkLst>
            <pc:docMk/>
            <pc:sldMk cId="865599973" sldId="257"/>
            <ac:grpSpMk id="54" creationId="{49389E98-6BF9-42BB-991E-C8309A3BB6B3}"/>
          </ac:grpSpMkLst>
        </pc:grpChg>
        <pc:grpChg chg="add del">
          <ac:chgData name="David Nadaski" userId="e5abe114fa8feefb" providerId="LiveId" clId="{06779112-B8B5-4330-9570-C291C47F5374}" dt="2018-07-10T03:46:18.829" v="4200" actId="165"/>
          <ac:grpSpMkLst>
            <pc:docMk/>
            <pc:sldMk cId="865599973" sldId="257"/>
            <ac:grpSpMk id="55" creationId="{2B9E5303-7311-4980-8BCA-42105DF8B3EA}"/>
          </ac:grpSpMkLst>
        </pc:grpChg>
        <pc:grpChg chg="add del mod">
          <ac:chgData name="David Nadaski" userId="e5abe114fa8feefb" providerId="LiveId" clId="{06779112-B8B5-4330-9570-C291C47F5374}" dt="2018-07-10T03:50:15.991" v="4251" actId="165"/>
          <ac:grpSpMkLst>
            <pc:docMk/>
            <pc:sldMk cId="865599973" sldId="257"/>
            <ac:grpSpMk id="68" creationId="{7E724EB8-8C1E-4418-8DB1-FFEB7B696385}"/>
          </ac:grpSpMkLst>
        </pc:grpChg>
        <pc:grpChg chg="add del mod">
          <ac:chgData name="David Nadaski" userId="e5abe114fa8feefb" providerId="LiveId" clId="{06779112-B8B5-4330-9570-C291C47F5374}" dt="2018-07-09T18:45:00.892" v="629" actId="165"/>
          <ac:grpSpMkLst>
            <pc:docMk/>
            <pc:sldMk cId="865599973" sldId="257"/>
            <ac:grpSpMk id="69" creationId="{5E8E325C-4491-408C-9E72-0E6013453D15}"/>
          </ac:grpSpMkLst>
        </pc:grpChg>
        <pc:grpChg chg="add mod">
          <ac:chgData name="David Nadaski" userId="e5abe114fa8feefb" providerId="LiveId" clId="{06779112-B8B5-4330-9570-C291C47F5374}" dt="2018-07-09T19:08:49.434" v="928" actId="1036"/>
          <ac:grpSpMkLst>
            <pc:docMk/>
            <pc:sldMk cId="865599973" sldId="257"/>
            <ac:grpSpMk id="85" creationId="{7A0C8ACD-606A-4068-A8B2-97CCBF89599E}"/>
          </ac:grpSpMkLst>
        </pc:grpChg>
        <pc:grpChg chg="add del mod">
          <ac:chgData name="David Nadaski" userId="e5abe114fa8feefb" providerId="LiveId" clId="{06779112-B8B5-4330-9570-C291C47F5374}" dt="2018-07-10T03:53:28.558" v="4287" actId="165"/>
          <ac:grpSpMkLst>
            <pc:docMk/>
            <pc:sldMk cId="865599973" sldId="257"/>
            <ac:grpSpMk id="102" creationId="{9302AE63-F076-42E4-A31F-6D9FB9A17BFF}"/>
          </ac:grpSpMkLst>
        </pc:grpChg>
        <pc:grpChg chg="add mod">
          <ac:chgData name="David Nadaski" userId="e5abe114fa8feefb" providerId="LiveId" clId="{06779112-B8B5-4330-9570-C291C47F5374}" dt="2018-07-09T19:08:49.434" v="928" actId="1036"/>
          <ac:grpSpMkLst>
            <pc:docMk/>
            <pc:sldMk cId="865599973" sldId="257"/>
            <ac:grpSpMk id="103" creationId="{17F5EB3B-8A5F-400E-8C76-D84E669E430B}"/>
          </ac:grpSpMkLst>
        </pc:grpChg>
        <pc:grpChg chg="add mod">
          <ac:chgData name="David Nadaski" userId="e5abe114fa8feefb" providerId="LiveId" clId="{06779112-B8B5-4330-9570-C291C47F5374}" dt="2018-07-09T19:08:49.434" v="928" actId="1036"/>
          <ac:grpSpMkLst>
            <pc:docMk/>
            <pc:sldMk cId="865599973" sldId="257"/>
            <ac:grpSpMk id="104" creationId="{B5E49E07-BC7C-4655-BD89-B0695EF5B95B}"/>
          </ac:grpSpMkLst>
        </pc:grpChg>
        <pc:grpChg chg="add del mod">
          <ac:chgData name="David Nadaski" userId="e5abe114fa8feefb" providerId="LiveId" clId="{06779112-B8B5-4330-9570-C291C47F5374}" dt="2018-07-10T03:53:27.453" v="4286" actId="165"/>
          <ac:grpSpMkLst>
            <pc:docMk/>
            <pc:sldMk cId="865599973" sldId="257"/>
            <ac:grpSpMk id="105" creationId="{83BF62C6-8849-4A14-B6A7-D73B2575158D}"/>
          </ac:grpSpMkLst>
        </pc:grpChg>
        <pc:graphicFrameChg chg="add del mod">
          <ac:chgData name="David Nadaski" userId="e5abe114fa8feefb" providerId="LiveId" clId="{06779112-B8B5-4330-9570-C291C47F5374}" dt="2018-07-10T03:56:56.979" v="4337" actId="1076"/>
          <ac:graphicFrameMkLst>
            <pc:docMk/>
            <pc:sldMk cId="865599973" sldId="257"/>
            <ac:graphicFrameMk id="3" creationId="{25B12540-26BE-40EF-8185-5DE4D317A240}"/>
          </ac:graphicFrameMkLst>
        </pc:graphicFrameChg>
        <pc:graphicFrameChg chg="add del mod">
          <ac:chgData name="David Nadaski" userId="e5abe114fa8feefb" providerId="LiveId" clId="{06779112-B8B5-4330-9570-C291C47F5374}" dt="2018-07-09T17:59:55.029" v="43"/>
          <ac:graphicFrameMkLst>
            <pc:docMk/>
            <pc:sldMk cId="865599973" sldId="257"/>
            <ac:graphicFrameMk id="10" creationId="{A0C6A922-F20F-4878-8372-F1C8580F9485}"/>
          </ac:graphicFrameMkLst>
        </pc:graphicFrameChg>
        <pc:graphicFrameChg chg="add del mod">
          <ac:chgData name="David Nadaski" userId="e5abe114fa8feefb" providerId="LiveId" clId="{06779112-B8B5-4330-9570-C291C47F5374}" dt="2018-07-09T17:59:57.732" v="45"/>
          <ac:graphicFrameMkLst>
            <pc:docMk/>
            <pc:sldMk cId="865599973" sldId="257"/>
            <ac:graphicFrameMk id="11" creationId="{1393029C-331F-427A-B766-062B86BA995F}"/>
          </ac:graphicFrameMkLst>
        </pc:graphicFrameChg>
        <pc:graphicFrameChg chg="add del mod topLvl">
          <ac:chgData name="David Nadaski" userId="e5abe114fa8feefb" providerId="LiveId" clId="{06779112-B8B5-4330-9570-C291C47F5374}" dt="2018-07-10T21:52:25.142" v="6689" actId="478"/>
          <ac:graphicFrameMkLst>
            <pc:docMk/>
            <pc:sldMk cId="865599973" sldId="257"/>
            <ac:graphicFrameMk id="12" creationId="{9E25B3C2-F979-455F-9F6D-46916158CA60}"/>
          </ac:graphicFrameMkLst>
        </pc:graphicFrameChg>
        <pc:graphicFrameChg chg="add mod ord topLvl">
          <ac:chgData name="David Nadaski" userId="e5abe114fa8feefb" providerId="LiveId" clId="{06779112-B8B5-4330-9570-C291C47F5374}" dt="2018-07-10T21:53:38.457" v="6732" actId="1037"/>
          <ac:graphicFrameMkLst>
            <pc:docMk/>
            <pc:sldMk cId="865599973" sldId="257"/>
            <ac:graphicFrameMk id="13" creationId="{17D493A6-8ECD-495D-8741-AE1D31BC9DDF}"/>
          </ac:graphicFrameMkLst>
        </pc:graphicFrameChg>
        <pc:graphicFrameChg chg="add mod ord topLvl">
          <ac:chgData name="David Nadaski" userId="e5abe114fa8feefb" providerId="LiveId" clId="{06779112-B8B5-4330-9570-C291C47F5374}" dt="2018-07-10T21:53:38.457" v="6732" actId="1037"/>
          <ac:graphicFrameMkLst>
            <pc:docMk/>
            <pc:sldMk cId="865599973" sldId="257"/>
            <ac:graphicFrameMk id="14" creationId="{2AA04EBD-8404-4894-9619-633C80E14666}"/>
          </ac:graphicFrameMkLst>
        </pc:graphicFrameChg>
        <pc:graphicFrameChg chg="add mod ord topLvl">
          <ac:chgData name="David Nadaski" userId="e5abe114fa8feefb" providerId="LiveId" clId="{06779112-B8B5-4330-9570-C291C47F5374}" dt="2018-07-10T21:53:38.457" v="6732" actId="1037"/>
          <ac:graphicFrameMkLst>
            <pc:docMk/>
            <pc:sldMk cId="865599973" sldId="257"/>
            <ac:graphicFrameMk id="15" creationId="{C0F60617-765C-404A-9CD9-C0A3E966687B}"/>
          </ac:graphicFrameMkLst>
        </pc:graphicFrameChg>
        <pc:graphicFrameChg chg="add mod topLvl">
          <ac:chgData name="David Nadaski" userId="e5abe114fa8feefb" providerId="LiveId" clId="{06779112-B8B5-4330-9570-C291C47F5374}" dt="2018-07-10T21:53:38.457" v="6732" actId="1037"/>
          <ac:graphicFrameMkLst>
            <pc:docMk/>
            <pc:sldMk cId="865599973" sldId="257"/>
            <ac:graphicFrameMk id="16" creationId="{6AA03FFB-7B16-4CA1-8107-E3134A31BBC0}"/>
          </ac:graphicFrameMkLst>
        </pc:graphicFrameChg>
        <pc:graphicFrameChg chg="add mod topLvl">
          <ac:chgData name="David Nadaski" userId="e5abe114fa8feefb" providerId="LiveId" clId="{06779112-B8B5-4330-9570-C291C47F5374}" dt="2018-07-10T21:53:38.457" v="6732" actId="1037"/>
          <ac:graphicFrameMkLst>
            <pc:docMk/>
            <pc:sldMk cId="865599973" sldId="257"/>
            <ac:graphicFrameMk id="17" creationId="{61ADF16A-716F-47F4-9DE4-54625841A38B}"/>
          </ac:graphicFrameMkLst>
        </pc:graphicFrameChg>
        <pc:graphicFrameChg chg="add mod topLvl">
          <ac:chgData name="David Nadaski" userId="e5abe114fa8feefb" providerId="LiveId" clId="{06779112-B8B5-4330-9570-C291C47F5374}" dt="2018-07-10T21:53:38.457" v="6732" actId="1037"/>
          <ac:graphicFrameMkLst>
            <pc:docMk/>
            <pc:sldMk cId="865599973" sldId="257"/>
            <ac:graphicFrameMk id="18" creationId="{64F57B2A-3FC0-4F5B-8624-0C24B288439C}"/>
          </ac:graphicFrameMkLst>
        </pc:graphicFrameChg>
        <pc:graphicFrameChg chg="add mod topLvl">
          <ac:chgData name="David Nadaski" userId="e5abe114fa8feefb" providerId="LiveId" clId="{06779112-B8B5-4330-9570-C291C47F5374}" dt="2018-07-10T21:53:38.457" v="6732" actId="1037"/>
          <ac:graphicFrameMkLst>
            <pc:docMk/>
            <pc:sldMk cId="865599973" sldId="257"/>
            <ac:graphicFrameMk id="19" creationId="{664656DB-4DE2-4675-91EF-0552A5FA45F0}"/>
          </ac:graphicFrameMkLst>
        </pc:graphicFrameChg>
        <pc:graphicFrameChg chg="add mod topLvl">
          <ac:chgData name="David Nadaski" userId="e5abe114fa8feefb" providerId="LiveId" clId="{06779112-B8B5-4330-9570-C291C47F5374}" dt="2018-07-10T21:53:38.457" v="6732" actId="1037"/>
          <ac:graphicFrameMkLst>
            <pc:docMk/>
            <pc:sldMk cId="865599973" sldId="257"/>
            <ac:graphicFrameMk id="20" creationId="{161A7CE0-B613-46F2-8647-6E41A8DDB781}"/>
          </ac:graphicFrameMkLst>
        </pc:graphicFrameChg>
        <pc:graphicFrameChg chg="add mod topLvl">
          <ac:chgData name="David Nadaski" userId="e5abe114fa8feefb" providerId="LiveId" clId="{06779112-B8B5-4330-9570-C291C47F5374}" dt="2018-07-10T03:50:40.307" v="4253" actId="164"/>
          <ac:graphicFrameMkLst>
            <pc:docMk/>
            <pc:sldMk cId="865599973" sldId="257"/>
            <ac:graphicFrameMk id="21" creationId="{C9D75507-4971-48A0-96AE-B02E3D65388B}"/>
          </ac:graphicFrameMkLst>
        </pc:graphicFrameChg>
        <pc:graphicFrameChg chg="add mod topLvl">
          <ac:chgData name="David Nadaski" userId="e5abe114fa8feefb" providerId="LiveId" clId="{06779112-B8B5-4330-9570-C291C47F5374}" dt="2018-07-10T03:50:40.307" v="4253" actId="164"/>
          <ac:graphicFrameMkLst>
            <pc:docMk/>
            <pc:sldMk cId="865599973" sldId="257"/>
            <ac:graphicFrameMk id="22" creationId="{1508D67B-CF62-4772-B715-FDE4B2E56858}"/>
          </ac:graphicFrameMkLst>
        </pc:graphicFrameChg>
        <pc:graphicFrameChg chg="add mod topLvl">
          <ac:chgData name="David Nadaski" userId="e5abe114fa8feefb" providerId="LiveId" clId="{06779112-B8B5-4330-9570-C291C47F5374}" dt="2018-07-10T03:50:40.307" v="4253" actId="164"/>
          <ac:graphicFrameMkLst>
            <pc:docMk/>
            <pc:sldMk cId="865599973" sldId="257"/>
            <ac:graphicFrameMk id="23" creationId="{3DAEAE02-59E2-4D11-A1F4-DA23E64CECB5}"/>
          </ac:graphicFrameMkLst>
        </pc:graphicFrameChg>
        <pc:graphicFrameChg chg="add mod topLvl">
          <ac:chgData name="David Nadaski" userId="e5abe114fa8feefb" providerId="LiveId" clId="{06779112-B8B5-4330-9570-C291C47F5374}" dt="2018-07-10T21:53:38.457" v="6732" actId="1037"/>
          <ac:graphicFrameMkLst>
            <pc:docMk/>
            <pc:sldMk cId="865599973" sldId="257"/>
            <ac:graphicFrameMk id="24" creationId="{1EB098F3-5270-404F-8DD6-A4339EEC3E6E}"/>
          </ac:graphicFrameMkLst>
        </pc:graphicFrameChg>
        <pc:graphicFrameChg chg="add mod">
          <ac:chgData name="David Nadaski" userId="e5abe114fa8feefb" providerId="LiveId" clId="{06779112-B8B5-4330-9570-C291C47F5374}" dt="2018-07-09T18:57:47.968" v="830" actId="164"/>
          <ac:graphicFrameMkLst>
            <pc:docMk/>
            <pc:sldMk cId="865599973" sldId="257"/>
            <ac:graphicFrameMk id="25" creationId="{1A1B8146-94AF-4990-9F19-3F73FE178D8A}"/>
          </ac:graphicFrameMkLst>
        </pc:graphicFrameChg>
        <pc:graphicFrameChg chg="add mod topLvl">
          <ac:chgData name="David Nadaski" userId="e5abe114fa8feefb" providerId="LiveId" clId="{06779112-B8B5-4330-9570-C291C47F5374}" dt="2018-07-10T21:53:38.457" v="6732" actId="1037"/>
          <ac:graphicFrameMkLst>
            <pc:docMk/>
            <pc:sldMk cId="865599973" sldId="257"/>
            <ac:graphicFrameMk id="26" creationId="{D84DD93C-7D19-47CF-9922-FE5CB67D9437}"/>
          </ac:graphicFrameMkLst>
        </pc:graphicFrameChg>
        <pc:graphicFrameChg chg="add del mod topLvl">
          <ac:chgData name="David Nadaski" userId="e5abe114fa8feefb" providerId="LiveId" clId="{06779112-B8B5-4330-9570-C291C47F5374}" dt="2018-07-10T21:51:55.313" v="6676"/>
          <ac:graphicFrameMkLst>
            <pc:docMk/>
            <pc:sldMk cId="865599973" sldId="257"/>
            <ac:graphicFrameMk id="27" creationId="{923EA85F-A2B4-44CD-8A30-DAE4489A29AA}"/>
          </ac:graphicFrameMkLst>
        </pc:graphicFrameChg>
        <pc:graphicFrameChg chg="add mod">
          <ac:chgData name="David Nadaski" userId="e5abe114fa8feefb" providerId="LiveId" clId="{06779112-B8B5-4330-9570-C291C47F5374}" dt="2018-07-09T18:57:44.800" v="829" actId="164"/>
          <ac:graphicFrameMkLst>
            <pc:docMk/>
            <pc:sldMk cId="865599973" sldId="257"/>
            <ac:graphicFrameMk id="28" creationId="{59A92E59-CD7D-41A9-999A-3DF27010E03A}"/>
          </ac:graphicFrameMkLst>
        </pc:graphicFrameChg>
        <pc:graphicFrameChg chg="add mod topLvl">
          <ac:chgData name="David Nadaski" userId="e5abe114fa8feefb" providerId="LiveId" clId="{06779112-B8B5-4330-9570-C291C47F5374}" dt="2018-07-10T03:52:26.997" v="4271" actId="164"/>
          <ac:graphicFrameMkLst>
            <pc:docMk/>
            <pc:sldMk cId="865599973" sldId="257"/>
            <ac:graphicFrameMk id="29" creationId="{67C2E001-2FDF-45CA-82F3-9CAE389A9401}"/>
          </ac:graphicFrameMkLst>
        </pc:graphicFrameChg>
        <pc:graphicFrameChg chg="add mod topLvl">
          <ac:chgData name="David Nadaski" userId="e5abe114fa8feefb" providerId="LiveId" clId="{06779112-B8B5-4330-9570-C291C47F5374}" dt="2018-07-10T03:52:26.997" v="4271" actId="164"/>
          <ac:graphicFrameMkLst>
            <pc:docMk/>
            <pc:sldMk cId="865599973" sldId="257"/>
            <ac:graphicFrameMk id="30" creationId="{096F37F2-EEA8-46EA-98FD-2022443B45DA}"/>
          </ac:graphicFrameMkLst>
        </pc:graphicFrameChg>
        <pc:graphicFrameChg chg="mod topLvl">
          <ac:chgData name="David Nadaski" userId="e5abe114fa8feefb" providerId="LiveId" clId="{06779112-B8B5-4330-9570-C291C47F5374}" dt="2018-07-10T03:52:26.997" v="4271" actId="164"/>
          <ac:graphicFrameMkLst>
            <pc:docMk/>
            <pc:sldMk cId="865599973" sldId="257"/>
            <ac:graphicFrameMk id="32" creationId="{F94F2B3D-C446-480E-91B1-1EAB59713417}"/>
          </ac:graphicFrameMkLst>
        </pc:graphicFrameChg>
        <pc:graphicFrameChg chg="mod topLvl">
          <ac:chgData name="David Nadaski" userId="e5abe114fa8feefb" providerId="LiveId" clId="{06779112-B8B5-4330-9570-C291C47F5374}" dt="2018-07-10T21:53:38.457" v="6732" actId="1037"/>
          <ac:graphicFrameMkLst>
            <pc:docMk/>
            <pc:sldMk cId="865599973" sldId="257"/>
            <ac:graphicFrameMk id="38" creationId="{25768592-1987-4898-8595-C0B0D6641076}"/>
          </ac:graphicFrameMkLst>
        </pc:graphicFrameChg>
        <pc:graphicFrameChg chg="mod topLvl">
          <ac:chgData name="David Nadaski" userId="e5abe114fa8feefb" providerId="LiveId" clId="{06779112-B8B5-4330-9570-C291C47F5374}" dt="2018-07-10T21:53:38.457" v="6732" actId="1037"/>
          <ac:graphicFrameMkLst>
            <pc:docMk/>
            <pc:sldMk cId="865599973" sldId="257"/>
            <ac:graphicFrameMk id="39" creationId="{93960A24-F2D4-4927-B141-58ED56A94588}"/>
          </ac:graphicFrameMkLst>
        </pc:graphicFrameChg>
        <pc:graphicFrameChg chg="add del mod">
          <ac:chgData name="David Nadaski" userId="e5abe114fa8feefb" providerId="LiveId" clId="{06779112-B8B5-4330-9570-C291C47F5374}" dt="2018-07-09T18:42:18.958" v="566" actId="478"/>
          <ac:graphicFrameMkLst>
            <pc:docMk/>
            <pc:sldMk cId="865599973" sldId="257"/>
            <ac:graphicFrameMk id="54" creationId="{98420A87-2C6C-445C-BB0B-BD833622997D}"/>
          </ac:graphicFrameMkLst>
        </pc:graphicFrameChg>
        <pc:graphicFrameChg chg="add del mod">
          <ac:chgData name="David Nadaski" userId="e5abe114fa8feefb" providerId="LiveId" clId="{06779112-B8B5-4330-9570-C291C47F5374}" dt="2018-07-09T18:42:18.958" v="566" actId="478"/>
          <ac:graphicFrameMkLst>
            <pc:docMk/>
            <pc:sldMk cId="865599973" sldId="257"/>
            <ac:graphicFrameMk id="55" creationId="{394C6C17-808B-42CB-9307-88FFB8113B9A}"/>
          </ac:graphicFrameMkLst>
        </pc:graphicFrameChg>
        <pc:graphicFrameChg chg="add del mod">
          <ac:chgData name="David Nadaski" userId="e5abe114fa8feefb" providerId="LiveId" clId="{06779112-B8B5-4330-9570-C291C47F5374}" dt="2018-07-09T18:42:18.958" v="566" actId="478"/>
          <ac:graphicFrameMkLst>
            <pc:docMk/>
            <pc:sldMk cId="865599973" sldId="257"/>
            <ac:graphicFrameMk id="56" creationId="{044AF8E9-7A8C-4935-AE91-983CA5F2274F}"/>
          </ac:graphicFrameMkLst>
        </pc:graphicFrameChg>
        <pc:graphicFrameChg chg="add del mod">
          <ac:chgData name="David Nadaski" userId="e5abe114fa8feefb" providerId="LiveId" clId="{06779112-B8B5-4330-9570-C291C47F5374}" dt="2018-07-09T18:42:18.958" v="566" actId="478"/>
          <ac:graphicFrameMkLst>
            <pc:docMk/>
            <pc:sldMk cId="865599973" sldId="257"/>
            <ac:graphicFrameMk id="60" creationId="{4087858B-7A63-4EAE-91DD-6A73312583B4}"/>
          </ac:graphicFrameMkLst>
        </pc:graphicFrameChg>
        <pc:graphicFrameChg chg="add del mod">
          <ac:chgData name="David Nadaski" userId="e5abe114fa8feefb" providerId="LiveId" clId="{06779112-B8B5-4330-9570-C291C47F5374}" dt="2018-07-09T18:42:18.958" v="566" actId="478"/>
          <ac:graphicFrameMkLst>
            <pc:docMk/>
            <pc:sldMk cId="865599973" sldId="257"/>
            <ac:graphicFrameMk id="61" creationId="{5BBC0BF7-DEE0-4CD7-B63F-F513EE962F0D}"/>
          </ac:graphicFrameMkLst>
        </pc:graphicFrameChg>
        <pc:graphicFrameChg chg="add mod">
          <ac:chgData name="David Nadaski" userId="e5abe114fa8feefb" providerId="LiveId" clId="{06779112-B8B5-4330-9570-C291C47F5374}" dt="2018-07-10T21:53:38.457" v="6732" actId="1037"/>
          <ac:graphicFrameMkLst>
            <pc:docMk/>
            <pc:sldMk cId="865599973" sldId="257"/>
            <ac:graphicFrameMk id="70" creationId="{005893C9-A08F-446C-A751-31092288684E}"/>
          </ac:graphicFrameMkLst>
        </pc:graphicFrameChg>
        <pc:graphicFrameChg chg="del mod topLvl">
          <ac:chgData name="David Nadaski" userId="e5abe114fa8feefb" providerId="LiveId" clId="{06779112-B8B5-4330-9570-C291C47F5374}" dt="2018-07-09T18:45:20.798" v="637" actId="478"/>
          <ac:graphicFrameMkLst>
            <pc:docMk/>
            <pc:sldMk cId="865599973" sldId="257"/>
            <ac:graphicFrameMk id="71" creationId="{0CE7E35C-3FA7-4036-B770-62C5ADFEF0C2}"/>
          </ac:graphicFrameMkLst>
        </pc:graphicFrameChg>
        <pc:graphicFrameChg chg="del mod topLvl">
          <ac:chgData name="David Nadaski" userId="e5abe114fa8feefb" providerId="LiveId" clId="{06779112-B8B5-4330-9570-C291C47F5374}" dt="2018-07-09T18:45:19.807" v="636" actId="478"/>
          <ac:graphicFrameMkLst>
            <pc:docMk/>
            <pc:sldMk cId="865599973" sldId="257"/>
            <ac:graphicFrameMk id="72" creationId="{54FF6D6C-1AD6-4A68-90D4-CED81BF8DF05}"/>
          </ac:graphicFrameMkLst>
        </pc:graphicFrameChg>
        <pc:graphicFrameChg chg="del mod topLvl">
          <ac:chgData name="David Nadaski" userId="e5abe114fa8feefb" providerId="LiveId" clId="{06779112-B8B5-4330-9570-C291C47F5374}" dt="2018-07-09T18:45:19.807" v="636" actId="478"/>
          <ac:graphicFrameMkLst>
            <pc:docMk/>
            <pc:sldMk cId="865599973" sldId="257"/>
            <ac:graphicFrameMk id="73" creationId="{4C801E2D-D8E7-4774-A328-C88E9F6D749F}"/>
          </ac:graphicFrameMkLst>
        </pc:graphicFrameChg>
        <pc:graphicFrameChg chg="add del mod">
          <ac:chgData name="David Nadaski" userId="e5abe114fa8feefb" providerId="LiveId" clId="{06779112-B8B5-4330-9570-C291C47F5374}" dt="2018-07-09T18:47:35.775" v="718" actId="478"/>
          <ac:graphicFrameMkLst>
            <pc:docMk/>
            <pc:sldMk cId="865599973" sldId="257"/>
            <ac:graphicFrameMk id="80" creationId="{E8DD728B-E04C-440D-8548-87C0706AF1C3}"/>
          </ac:graphicFrameMkLst>
        </pc:graphicFrameChg>
        <pc:graphicFrameChg chg="add del mod">
          <ac:chgData name="David Nadaski" userId="e5abe114fa8feefb" providerId="LiveId" clId="{06779112-B8B5-4330-9570-C291C47F5374}" dt="2018-07-09T18:47:36.078" v="719" actId="478"/>
          <ac:graphicFrameMkLst>
            <pc:docMk/>
            <pc:sldMk cId="865599973" sldId="257"/>
            <ac:graphicFrameMk id="81" creationId="{6ED68AAF-5101-4BA3-84A1-6B8812205ACC}"/>
          </ac:graphicFrameMkLst>
        </pc:graphicFrameChg>
        <pc:graphicFrameChg chg="mod topLvl">
          <ac:chgData name="David Nadaski" userId="e5abe114fa8feefb" providerId="LiveId" clId="{06779112-B8B5-4330-9570-C291C47F5374}" dt="2018-07-10T03:52:26.997" v="4271" actId="164"/>
          <ac:graphicFrameMkLst>
            <pc:docMk/>
            <pc:sldMk cId="865599973" sldId="257"/>
            <ac:graphicFrameMk id="84" creationId="{3CC01E1C-2754-4FE3-8C6D-A33FB8543506}"/>
          </ac:graphicFrameMkLst>
        </pc:graphicFrameChg>
        <pc:graphicFrameChg chg="add del mod">
          <ac:chgData name="David Nadaski" userId="e5abe114fa8feefb" providerId="LiveId" clId="{06779112-B8B5-4330-9570-C291C47F5374}" dt="2018-07-09T18:48:19.383" v="759" actId="478"/>
          <ac:graphicFrameMkLst>
            <pc:docMk/>
            <pc:sldMk cId="865599973" sldId="257"/>
            <ac:graphicFrameMk id="87" creationId="{ED1DEA4D-5C2A-46EF-98F6-18A91471684C}"/>
          </ac:graphicFrameMkLst>
        </pc:graphicFrameChg>
        <pc:graphicFrameChg chg="add del">
          <ac:chgData name="David Nadaski" userId="e5abe114fa8feefb" providerId="LiveId" clId="{06779112-B8B5-4330-9570-C291C47F5374}" dt="2018-07-09T18:49:15.872" v="771"/>
          <ac:graphicFrameMkLst>
            <pc:docMk/>
            <pc:sldMk cId="865599973" sldId="257"/>
            <ac:graphicFrameMk id="90" creationId="{7D263EB1-C3D3-496A-A23B-56B914E7B189}"/>
          </ac:graphicFrameMkLst>
        </pc:graphicFrameChg>
        <pc:graphicFrameChg chg="add del">
          <ac:chgData name="David Nadaski" userId="e5abe114fa8feefb" providerId="LiveId" clId="{06779112-B8B5-4330-9570-C291C47F5374}" dt="2018-07-09T18:49:15.872" v="771"/>
          <ac:graphicFrameMkLst>
            <pc:docMk/>
            <pc:sldMk cId="865599973" sldId="257"/>
            <ac:graphicFrameMk id="91" creationId="{21B99DBD-C01C-47AD-A083-F5BC3F4D9BDB}"/>
          </ac:graphicFrameMkLst>
        </pc:graphicFrameChg>
        <pc:graphicFrameChg chg="add del mod">
          <ac:chgData name="David Nadaski" userId="e5abe114fa8feefb" providerId="LiveId" clId="{06779112-B8B5-4330-9570-C291C47F5374}" dt="2018-07-09T18:49:56.895" v="805" actId="478"/>
          <ac:graphicFrameMkLst>
            <pc:docMk/>
            <pc:sldMk cId="865599973" sldId="257"/>
            <ac:graphicFrameMk id="96" creationId="{070D2BDC-D3BD-4B3B-BD4E-E1C335C28957}"/>
          </ac:graphicFrameMkLst>
        </pc:graphicFrameChg>
        <pc:graphicFrameChg chg="add del mod">
          <ac:chgData name="David Nadaski" userId="e5abe114fa8feefb" providerId="LiveId" clId="{06779112-B8B5-4330-9570-C291C47F5374}" dt="2018-07-09T18:50:01.695" v="807" actId="478"/>
          <ac:graphicFrameMkLst>
            <pc:docMk/>
            <pc:sldMk cId="865599973" sldId="257"/>
            <ac:graphicFrameMk id="97" creationId="{56D4CAD8-EB02-4F01-9AEA-D26532CBD4FE}"/>
          </ac:graphicFrameMkLst>
        </pc:graphicFrameChg>
        <pc:picChg chg="add del mod">
          <ac:chgData name="David Nadaski" userId="e5abe114fa8feefb" providerId="LiveId" clId="{06779112-B8B5-4330-9570-C291C47F5374}" dt="2018-07-09T17:56:17.978" v="37"/>
          <ac:picMkLst>
            <pc:docMk/>
            <pc:sldMk cId="865599973" sldId="257"/>
            <ac:picMk id="4" creationId="{07C8DFE8-F1A6-4F51-9AB1-933359FF9EA6}"/>
          </ac:picMkLst>
        </pc:picChg>
        <pc:picChg chg="add del mod">
          <ac:chgData name="David Nadaski" userId="e5abe114fa8feefb" providerId="LiveId" clId="{06779112-B8B5-4330-9570-C291C47F5374}" dt="2018-07-09T17:56:17.374" v="35"/>
          <ac:picMkLst>
            <pc:docMk/>
            <pc:sldMk cId="865599973" sldId="257"/>
            <ac:picMk id="5" creationId="{26CE4E6F-FC53-4377-A01F-385BF050E02D}"/>
          </ac:picMkLst>
        </pc:picChg>
        <pc:picChg chg="add del mod">
          <ac:chgData name="David Nadaski" userId="e5abe114fa8feefb" providerId="LiveId" clId="{06779112-B8B5-4330-9570-C291C47F5374}" dt="2018-07-09T17:56:17.100" v="33"/>
          <ac:picMkLst>
            <pc:docMk/>
            <pc:sldMk cId="865599973" sldId="257"/>
            <ac:picMk id="6" creationId="{3EC40B22-CF8A-45A5-B457-A47E016110A9}"/>
          </ac:picMkLst>
        </pc:picChg>
        <pc:picChg chg="add del mod">
          <ac:chgData name="David Nadaski" userId="e5abe114fa8feefb" providerId="LiveId" clId="{06779112-B8B5-4330-9570-C291C47F5374}" dt="2018-07-09T17:56:16.837" v="31"/>
          <ac:picMkLst>
            <pc:docMk/>
            <pc:sldMk cId="865599973" sldId="257"/>
            <ac:picMk id="7" creationId="{D1B1D016-C445-4586-A8C1-7AE2B58FE0F2}"/>
          </ac:picMkLst>
        </pc:picChg>
        <pc:picChg chg="add del mod">
          <ac:chgData name="David Nadaski" userId="e5abe114fa8feefb" providerId="LiveId" clId="{06779112-B8B5-4330-9570-C291C47F5374}" dt="2018-07-09T17:56:16.531" v="29"/>
          <ac:picMkLst>
            <pc:docMk/>
            <pc:sldMk cId="865599973" sldId="257"/>
            <ac:picMk id="8" creationId="{5153B6B4-4644-4ABB-B057-95FDCDEE319B}"/>
          </ac:picMkLst>
        </pc:picChg>
        <pc:picChg chg="add mod">
          <ac:chgData name="David Nadaski" userId="e5abe114fa8feefb" providerId="LiveId" clId="{06779112-B8B5-4330-9570-C291C47F5374}" dt="2018-07-10T21:55:20.096" v="6744" actId="1076"/>
          <ac:picMkLst>
            <pc:docMk/>
            <pc:sldMk cId="865599973" sldId="257"/>
            <ac:picMk id="8" creationId="{3A41B579-FC5D-4353-9756-69DEFCD29E21}"/>
          </ac:picMkLst>
        </pc:picChg>
        <pc:picChg chg="add del mod">
          <ac:chgData name="David Nadaski" userId="e5abe114fa8feefb" providerId="LiveId" clId="{06779112-B8B5-4330-9570-C291C47F5374}" dt="2018-07-09T18:05:08.109" v="84" actId="478"/>
          <ac:picMkLst>
            <pc:docMk/>
            <pc:sldMk cId="865599973" sldId="257"/>
            <ac:picMk id="9" creationId="{0A09D66A-EF38-4E5F-923E-A5FF52392642}"/>
          </ac:picMkLst>
        </pc:picChg>
        <pc:picChg chg="add del mod">
          <ac:chgData name="David Nadaski" userId="e5abe114fa8feefb" providerId="LiveId" clId="{06779112-B8B5-4330-9570-C291C47F5374}" dt="2018-07-09T18:31:52.726" v="218" actId="478"/>
          <ac:picMkLst>
            <pc:docMk/>
            <pc:sldMk cId="865599973" sldId="257"/>
            <ac:picMk id="32" creationId="{4946D655-14F9-4DB7-BCC7-28A24DFAF3A0}"/>
          </ac:picMkLst>
        </pc:picChg>
        <pc:picChg chg="add del mod">
          <ac:chgData name="David Nadaski" userId="e5abe114fa8feefb" providerId="LiveId" clId="{06779112-B8B5-4330-9570-C291C47F5374}" dt="2018-07-09T19:09:01.419" v="930" actId="478"/>
          <ac:picMkLst>
            <pc:docMk/>
            <pc:sldMk cId="865599973" sldId="257"/>
            <ac:picMk id="40" creationId="{3F2E0307-84B8-4A20-A44C-BA53F4EF27FE}"/>
          </ac:picMkLst>
        </pc:picChg>
      </pc:sldChg>
      <pc:sldChg chg="modSp add">
        <pc:chgData name="David Nadaski" userId="e5abe114fa8feefb" providerId="LiveId" clId="{06779112-B8B5-4330-9570-C291C47F5374}" dt="2018-07-10T22:33:19.218" v="7169" actId="6549"/>
        <pc:sldMkLst>
          <pc:docMk/>
          <pc:sldMk cId="2068114054" sldId="258"/>
        </pc:sldMkLst>
        <pc:graphicFrameChg chg="mod modGraphic">
          <ac:chgData name="David Nadaski" userId="e5abe114fa8feefb" providerId="LiveId" clId="{06779112-B8B5-4330-9570-C291C47F5374}" dt="2018-07-10T22:33:19.218" v="7169" actId="6549"/>
          <ac:graphicFrameMkLst>
            <pc:docMk/>
            <pc:sldMk cId="2068114054" sldId="258"/>
            <ac:graphicFrameMk id="4" creationId="{CEE93D51-6BE6-43F3-B901-A44717160580}"/>
          </ac:graphicFrameMkLst>
        </pc:graphicFrameChg>
      </pc:sldChg>
      <pc:sldChg chg="addSp delSp modSp">
        <pc:chgData name="David Nadaski" userId="e5abe114fa8feefb" providerId="LiveId" clId="{06779112-B8B5-4330-9570-C291C47F5374}" dt="2018-07-10T21:57:15.696" v="6827" actId="1036"/>
        <pc:sldMkLst>
          <pc:docMk/>
          <pc:sldMk cId="621384034" sldId="259"/>
        </pc:sldMkLst>
        <pc:spChg chg="mod">
          <ac:chgData name="David Nadaski" userId="e5abe114fa8feefb" providerId="LiveId" clId="{06779112-B8B5-4330-9570-C291C47F5374}" dt="2018-07-10T02:27:38.192" v="1468" actId="20577"/>
          <ac:spMkLst>
            <pc:docMk/>
            <pc:sldMk cId="621384034" sldId="259"/>
            <ac:spMk id="2" creationId="{B3F0F216-F556-4131-BD5A-78B53452B2AC}"/>
          </ac:spMkLst>
        </pc:spChg>
        <pc:spChg chg="add mod topLvl">
          <ac:chgData name="David Nadaski" userId="e5abe114fa8feefb" providerId="LiveId" clId="{06779112-B8B5-4330-9570-C291C47F5374}" dt="2018-07-10T02:31:09.773" v="1505" actId="164"/>
          <ac:spMkLst>
            <pc:docMk/>
            <pc:sldMk cId="621384034" sldId="259"/>
            <ac:spMk id="24" creationId="{BF78F5D3-A42D-4A7A-B95E-7DAA5F46A663}"/>
          </ac:spMkLst>
        </pc:spChg>
        <pc:spChg chg="add mod topLvl">
          <ac:chgData name="David Nadaski" userId="e5abe114fa8feefb" providerId="LiveId" clId="{06779112-B8B5-4330-9570-C291C47F5374}" dt="2018-07-10T02:30:15.225" v="1494" actId="164"/>
          <ac:spMkLst>
            <pc:docMk/>
            <pc:sldMk cId="621384034" sldId="259"/>
            <ac:spMk id="26" creationId="{80C10B6D-1555-48F0-AC7B-1BA7FDCB7EF2}"/>
          </ac:spMkLst>
        </pc:spChg>
        <pc:spChg chg="mod topLvl">
          <ac:chgData name="David Nadaski" userId="e5abe114fa8feefb" providerId="LiveId" clId="{06779112-B8B5-4330-9570-C291C47F5374}" dt="2018-07-10T02:31:07.477" v="1504" actId="164"/>
          <ac:spMkLst>
            <pc:docMk/>
            <pc:sldMk cId="621384034" sldId="259"/>
            <ac:spMk id="27" creationId="{2041601A-423D-4904-A8C0-3C0655076638}"/>
          </ac:spMkLst>
        </pc:spChg>
        <pc:spChg chg="del mod">
          <ac:chgData name="David Nadaski" userId="e5abe114fa8feefb" providerId="LiveId" clId="{06779112-B8B5-4330-9570-C291C47F5374}" dt="2018-07-10T02:35:04.119" v="1543" actId="478"/>
          <ac:spMkLst>
            <pc:docMk/>
            <pc:sldMk cId="621384034" sldId="259"/>
            <ac:spMk id="33" creationId="{7D207373-599C-4C5F-A3D3-9F7B8C04E54B}"/>
          </ac:spMkLst>
        </pc:spChg>
        <pc:spChg chg="add mod">
          <ac:chgData name="David Nadaski" userId="e5abe114fa8feefb" providerId="LiveId" clId="{06779112-B8B5-4330-9570-C291C47F5374}" dt="2018-07-10T02:31:12.126" v="1506" actId="164"/>
          <ac:spMkLst>
            <pc:docMk/>
            <pc:sldMk cId="621384034" sldId="259"/>
            <ac:spMk id="36" creationId="{9B6B62C4-2DEC-4053-8A71-DBAE1F80B831}"/>
          </ac:spMkLst>
        </pc:spChg>
        <pc:spChg chg="mod topLvl">
          <ac:chgData name="David Nadaski" userId="e5abe114fa8feefb" providerId="LiveId" clId="{06779112-B8B5-4330-9570-C291C47F5374}" dt="2018-07-10T02:31:14.438" v="1507" actId="164"/>
          <ac:spMkLst>
            <pc:docMk/>
            <pc:sldMk cId="621384034" sldId="259"/>
            <ac:spMk id="41" creationId="{6E78FD5F-0293-4843-86C6-C9844CA8F56E}"/>
          </ac:spMkLst>
        </pc:spChg>
        <pc:spChg chg="mod">
          <ac:chgData name="David Nadaski" userId="e5abe114fa8feefb" providerId="LiveId" clId="{06779112-B8B5-4330-9570-C291C47F5374}" dt="2018-07-10T02:34:08.765" v="1538" actId="164"/>
          <ac:spMkLst>
            <pc:docMk/>
            <pc:sldMk cId="621384034" sldId="259"/>
            <ac:spMk id="43" creationId="{E0AB5E89-0225-433F-B6D2-0F4EE9EAB684}"/>
          </ac:spMkLst>
        </pc:spChg>
        <pc:spChg chg="mod topLvl">
          <ac:chgData name="David Nadaski" userId="e5abe114fa8feefb" providerId="LiveId" clId="{06779112-B8B5-4330-9570-C291C47F5374}" dt="2018-07-10T21:56:18.128" v="6758" actId="1035"/>
          <ac:spMkLst>
            <pc:docMk/>
            <pc:sldMk cId="621384034" sldId="259"/>
            <ac:spMk id="45" creationId="{C58D293B-1B9B-49B1-A27F-F3CA6234E58C}"/>
          </ac:spMkLst>
        </pc:spChg>
        <pc:spChg chg="add del mod">
          <ac:chgData name="David Nadaski" userId="e5abe114fa8feefb" providerId="LiveId" clId="{06779112-B8B5-4330-9570-C291C47F5374}" dt="2018-07-10T02:32:37.584" v="1514"/>
          <ac:spMkLst>
            <pc:docMk/>
            <pc:sldMk cId="621384034" sldId="259"/>
            <ac:spMk id="46" creationId="{8109205B-D3B9-4BC6-BB24-630D0930E389}"/>
          </ac:spMkLst>
        </pc:spChg>
        <pc:spChg chg="mod topLvl">
          <ac:chgData name="David Nadaski" userId="e5abe114fa8feefb" providerId="LiveId" clId="{06779112-B8B5-4330-9570-C291C47F5374}" dt="2018-07-10T21:56:12.792" v="6751" actId="1035"/>
          <ac:spMkLst>
            <pc:docMk/>
            <pc:sldMk cId="621384034" sldId="259"/>
            <ac:spMk id="47" creationId="{9F48AFC2-3B34-42C0-AA58-6D8165FEBB9B}"/>
          </ac:spMkLst>
        </pc:spChg>
        <pc:spChg chg="del mod">
          <ac:chgData name="David Nadaski" userId="e5abe114fa8feefb" providerId="LiveId" clId="{06779112-B8B5-4330-9570-C291C47F5374}" dt="2018-07-10T02:35:04.719" v="1544" actId="478"/>
          <ac:spMkLst>
            <pc:docMk/>
            <pc:sldMk cId="621384034" sldId="259"/>
            <ac:spMk id="48" creationId="{BC27D34F-5589-4DD3-9C6F-02D601C0F8E6}"/>
          </ac:spMkLst>
        </pc:spChg>
        <pc:spChg chg="add del">
          <ac:chgData name="David Nadaski" userId="e5abe114fa8feefb" providerId="LiveId" clId="{06779112-B8B5-4330-9570-C291C47F5374}" dt="2018-07-10T02:32:41.615" v="1518"/>
          <ac:spMkLst>
            <pc:docMk/>
            <pc:sldMk cId="621384034" sldId="259"/>
            <ac:spMk id="49" creationId="{A10F26CE-41FB-4BFB-B818-222A3E63161F}"/>
          </ac:spMkLst>
        </pc:spChg>
        <pc:spChg chg="add del mod">
          <ac:chgData name="David Nadaski" userId="e5abe114fa8feefb" providerId="LiveId" clId="{06779112-B8B5-4330-9570-C291C47F5374}" dt="2018-07-10T02:32:44.303" v="1522"/>
          <ac:spMkLst>
            <pc:docMk/>
            <pc:sldMk cId="621384034" sldId="259"/>
            <ac:spMk id="50" creationId="{C1EC4F66-43FE-4A42-8E6D-47975ADBA85A}"/>
          </ac:spMkLst>
        </pc:spChg>
        <pc:spChg chg="del">
          <ac:chgData name="David Nadaski" userId="e5abe114fa8feefb" providerId="LiveId" clId="{06779112-B8B5-4330-9570-C291C47F5374}" dt="2018-07-10T02:26:25.686" v="1451" actId="478"/>
          <ac:spMkLst>
            <pc:docMk/>
            <pc:sldMk cId="621384034" sldId="259"/>
            <ac:spMk id="51" creationId="{8B8AE276-99E4-4A28-B444-32FC70C96EA8}"/>
          </ac:spMkLst>
        </pc:spChg>
        <pc:spChg chg="del">
          <ac:chgData name="David Nadaski" userId="e5abe114fa8feefb" providerId="LiveId" clId="{06779112-B8B5-4330-9570-C291C47F5374}" dt="2018-07-10T02:26:26.270" v="1452" actId="478"/>
          <ac:spMkLst>
            <pc:docMk/>
            <pc:sldMk cId="621384034" sldId="259"/>
            <ac:spMk id="52" creationId="{95A462FF-9B69-4B87-A13C-D7EDF98C8FEF}"/>
          </ac:spMkLst>
        </pc:spChg>
        <pc:spChg chg="add mod">
          <ac:chgData name="David Nadaski" userId="e5abe114fa8feefb" providerId="LiveId" clId="{06779112-B8B5-4330-9570-C291C47F5374}" dt="2018-07-10T21:56:47.528" v="6805" actId="1035"/>
          <ac:spMkLst>
            <pc:docMk/>
            <pc:sldMk cId="621384034" sldId="259"/>
            <ac:spMk id="53" creationId="{DC134BCC-DA3E-42D1-9B99-25E7B1DB2AA9}"/>
          </ac:spMkLst>
        </pc:spChg>
        <pc:spChg chg="add mod">
          <ac:chgData name="David Nadaski" userId="e5abe114fa8feefb" providerId="LiveId" clId="{06779112-B8B5-4330-9570-C291C47F5374}" dt="2018-07-10T21:56:50.848" v="6812" actId="1035"/>
          <ac:spMkLst>
            <pc:docMk/>
            <pc:sldMk cId="621384034" sldId="259"/>
            <ac:spMk id="61" creationId="{59201373-C2EA-4043-AB7B-625727B90683}"/>
          </ac:spMkLst>
        </pc:spChg>
        <pc:spChg chg="add mod">
          <ac:chgData name="David Nadaski" userId="e5abe114fa8feefb" providerId="LiveId" clId="{06779112-B8B5-4330-9570-C291C47F5374}" dt="2018-07-10T21:56:38.328" v="6785" actId="1035"/>
          <ac:spMkLst>
            <pc:docMk/>
            <pc:sldMk cId="621384034" sldId="259"/>
            <ac:spMk id="68" creationId="{A51E67F6-5443-4ED2-9493-F4E538806ED4}"/>
          </ac:spMkLst>
        </pc:spChg>
        <pc:grpChg chg="add del mod">
          <ac:chgData name="David Nadaski" userId="e5abe114fa8feefb" providerId="LiveId" clId="{06779112-B8B5-4330-9570-C291C47F5374}" dt="2018-07-10T02:29:37.455" v="1489" actId="165"/>
          <ac:grpSpMkLst>
            <pc:docMk/>
            <pc:sldMk cId="621384034" sldId="259"/>
            <ac:grpSpMk id="10" creationId="{8A5ADE50-4896-4FDD-B644-BF20A76687AE}"/>
          </ac:grpSpMkLst>
        </pc:grpChg>
        <pc:grpChg chg="add del mod">
          <ac:chgData name="David Nadaski" userId="e5abe114fa8feefb" providerId="LiveId" clId="{06779112-B8B5-4330-9570-C291C47F5374}" dt="2018-07-10T02:29:27.159" v="1486" actId="165"/>
          <ac:grpSpMkLst>
            <pc:docMk/>
            <pc:sldMk cId="621384034" sldId="259"/>
            <ac:grpSpMk id="11" creationId="{CF32A3C4-027E-4C3C-A795-B5476604247E}"/>
          </ac:grpSpMkLst>
        </pc:grpChg>
        <pc:grpChg chg="add del mod">
          <ac:chgData name="David Nadaski" userId="e5abe114fa8feefb" providerId="LiveId" clId="{06779112-B8B5-4330-9570-C291C47F5374}" dt="2018-07-10T02:29:26.030" v="1485" actId="165"/>
          <ac:grpSpMkLst>
            <pc:docMk/>
            <pc:sldMk cId="621384034" sldId="259"/>
            <ac:grpSpMk id="12" creationId="{9267BDAC-38F5-45BE-ADBE-CADF140F8142}"/>
          </ac:grpSpMkLst>
        </pc:grpChg>
        <pc:grpChg chg="add del mod">
          <ac:chgData name="David Nadaski" userId="e5abe114fa8feefb" providerId="LiveId" clId="{06779112-B8B5-4330-9570-C291C47F5374}" dt="2018-07-10T02:44:00.667" v="1591" actId="165"/>
          <ac:grpSpMkLst>
            <pc:docMk/>
            <pc:sldMk cId="621384034" sldId="259"/>
            <ac:grpSpMk id="15" creationId="{9ED9D450-781E-4B54-95D4-A93521CC195C}"/>
          </ac:grpSpMkLst>
        </pc:grpChg>
        <pc:grpChg chg="add del mod">
          <ac:chgData name="David Nadaski" userId="e5abe114fa8feefb" providerId="LiveId" clId="{06779112-B8B5-4330-9570-C291C47F5374}" dt="2018-07-10T02:32:46.735" v="1523" actId="165"/>
          <ac:grpSpMkLst>
            <pc:docMk/>
            <pc:sldMk cId="621384034" sldId="259"/>
            <ac:grpSpMk id="16" creationId="{55764D56-07E8-49B5-9774-346DEE3BEA07}"/>
          </ac:grpSpMkLst>
        </pc:grpChg>
        <pc:grpChg chg="add del mod">
          <ac:chgData name="David Nadaski" userId="e5abe114fa8feefb" providerId="LiveId" clId="{06779112-B8B5-4330-9570-C291C47F5374}" dt="2018-07-10T02:29:23.513" v="1484" actId="165"/>
          <ac:grpSpMkLst>
            <pc:docMk/>
            <pc:sldMk cId="621384034" sldId="259"/>
            <ac:grpSpMk id="17" creationId="{0BDFBE31-45EE-434B-B73A-4281D67C1967}"/>
          </ac:grpSpMkLst>
        </pc:grpChg>
        <pc:grpChg chg="add del mod">
          <ac:chgData name="David Nadaski" userId="e5abe114fa8feefb" providerId="LiveId" clId="{06779112-B8B5-4330-9570-C291C47F5374}" dt="2018-07-10T02:32:25.711" v="1509" actId="478"/>
          <ac:grpSpMkLst>
            <pc:docMk/>
            <pc:sldMk cId="621384034" sldId="259"/>
            <ac:grpSpMk id="18" creationId="{498D2DCE-FBFF-4AF7-A9C2-88300CA4A272}"/>
          </ac:grpSpMkLst>
        </pc:grpChg>
        <pc:grpChg chg="add mod">
          <ac:chgData name="David Nadaski" userId="e5abe114fa8feefb" providerId="LiveId" clId="{06779112-B8B5-4330-9570-C291C47F5374}" dt="2018-07-10T02:47:07.319" v="1682" actId="1038"/>
          <ac:grpSpMkLst>
            <pc:docMk/>
            <pc:sldMk cId="621384034" sldId="259"/>
            <ac:grpSpMk id="19" creationId="{9F37E303-1861-4CAC-A0C1-0BB748662B49}"/>
          </ac:grpSpMkLst>
        </pc:grpChg>
        <pc:grpChg chg="add mod">
          <ac:chgData name="David Nadaski" userId="e5abe114fa8feefb" providerId="LiveId" clId="{06779112-B8B5-4330-9570-C291C47F5374}" dt="2018-07-10T02:47:07.319" v="1682" actId="1038"/>
          <ac:grpSpMkLst>
            <pc:docMk/>
            <pc:sldMk cId="621384034" sldId="259"/>
            <ac:grpSpMk id="20" creationId="{2A93F9F5-062A-482F-BFB1-C069FBD4A9E9}"/>
          </ac:grpSpMkLst>
        </pc:grpChg>
        <pc:grpChg chg="add mod">
          <ac:chgData name="David Nadaski" userId="e5abe114fa8feefb" providerId="LiveId" clId="{06779112-B8B5-4330-9570-C291C47F5374}" dt="2018-07-10T02:47:07.319" v="1682" actId="1038"/>
          <ac:grpSpMkLst>
            <pc:docMk/>
            <pc:sldMk cId="621384034" sldId="259"/>
            <ac:grpSpMk id="21" creationId="{843C03EE-664D-498C-933D-E69647BB020B}"/>
          </ac:grpSpMkLst>
        </pc:grpChg>
        <pc:grpChg chg="add mod">
          <ac:chgData name="David Nadaski" userId="e5abe114fa8feefb" providerId="LiveId" clId="{06779112-B8B5-4330-9570-C291C47F5374}" dt="2018-07-10T02:47:07.319" v="1682" actId="1038"/>
          <ac:grpSpMkLst>
            <pc:docMk/>
            <pc:sldMk cId="621384034" sldId="259"/>
            <ac:grpSpMk id="22" creationId="{7F044BAB-7393-40F5-A955-CEE23CC02C65}"/>
          </ac:grpSpMkLst>
        </pc:grpChg>
        <pc:grpChg chg="add mod">
          <ac:chgData name="David Nadaski" userId="e5abe114fa8feefb" providerId="LiveId" clId="{06779112-B8B5-4330-9570-C291C47F5374}" dt="2018-07-10T02:47:17.942" v="1683" actId="1076"/>
          <ac:grpSpMkLst>
            <pc:docMk/>
            <pc:sldMk cId="621384034" sldId="259"/>
            <ac:grpSpMk id="23" creationId="{682211A2-2446-4316-94F3-78AF498E4054}"/>
          </ac:grpSpMkLst>
        </pc:grpChg>
        <pc:grpChg chg="add mod">
          <ac:chgData name="David Nadaski" userId="e5abe114fa8feefb" providerId="LiveId" clId="{06779112-B8B5-4330-9570-C291C47F5374}" dt="2018-07-10T02:47:07.319" v="1682" actId="1038"/>
          <ac:grpSpMkLst>
            <pc:docMk/>
            <pc:sldMk cId="621384034" sldId="259"/>
            <ac:grpSpMk id="28" creationId="{30B1D918-F132-4B91-B624-C378C1984452}"/>
          </ac:grpSpMkLst>
        </pc:grpChg>
        <pc:grpChg chg="add mod">
          <ac:chgData name="David Nadaski" userId="e5abe114fa8feefb" providerId="LiveId" clId="{06779112-B8B5-4330-9570-C291C47F5374}" dt="2018-07-10T03:27:38.708" v="3545" actId="1076"/>
          <ac:grpSpMkLst>
            <pc:docMk/>
            <pc:sldMk cId="621384034" sldId="259"/>
            <ac:grpSpMk id="42" creationId="{4CCA8F4B-2DE4-4C06-8087-02243D186739}"/>
          </ac:grpSpMkLst>
        </pc:grpChg>
        <pc:grpChg chg="add mod">
          <ac:chgData name="David Nadaski" userId="e5abe114fa8feefb" providerId="LiveId" clId="{06779112-B8B5-4330-9570-C291C47F5374}" dt="2018-07-10T03:27:19.147" v="3542" actId="1076"/>
          <ac:grpSpMkLst>
            <pc:docMk/>
            <pc:sldMk cId="621384034" sldId="259"/>
            <ac:grpSpMk id="44" creationId="{48437794-95CE-4AF4-B95A-203ACF826D24}"/>
          </ac:grpSpMkLst>
        </pc:grpChg>
        <pc:grpChg chg="add mod">
          <ac:chgData name="David Nadaski" userId="e5abe114fa8feefb" providerId="LiveId" clId="{06779112-B8B5-4330-9570-C291C47F5374}" dt="2018-07-10T03:27:49.183" v="3546" actId="1076"/>
          <ac:grpSpMkLst>
            <pc:docMk/>
            <pc:sldMk cId="621384034" sldId="259"/>
            <ac:grpSpMk id="58" creationId="{45865909-D21E-4AE4-9F91-0AA82EC4E8A0}"/>
          </ac:grpSpMkLst>
        </pc:grpChg>
        <pc:grpChg chg="add mod">
          <ac:chgData name="David Nadaski" userId="e5abe114fa8feefb" providerId="LiveId" clId="{06779112-B8B5-4330-9570-C291C47F5374}" dt="2018-07-10T03:27:21.912" v="3543" actId="1076"/>
          <ac:grpSpMkLst>
            <pc:docMk/>
            <pc:sldMk cId="621384034" sldId="259"/>
            <ac:grpSpMk id="70" creationId="{ED9D6883-6AAC-4F6C-97C9-C9C63F30D310}"/>
          </ac:grpSpMkLst>
        </pc:grpChg>
        <pc:graphicFrameChg chg="add del mod">
          <ac:chgData name="David Nadaski" userId="e5abe114fa8feefb" providerId="LiveId" clId="{06779112-B8B5-4330-9570-C291C47F5374}" dt="2018-07-10T03:25:48.345" v="3520"/>
          <ac:graphicFrameMkLst>
            <pc:docMk/>
            <pc:sldMk cId="621384034" sldId="259"/>
            <ac:graphicFrameMk id="65" creationId="{513A4AFD-4CAD-4ADC-A428-8339AE612CDE}"/>
          </ac:graphicFrameMkLst>
        </pc:graphicFrameChg>
        <pc:picChg chg="add mod topLvl">
          <ac:chgData name="David Nadaski" userId="e5abe114fa8feefb" providerId="LiveId" clId="{06779112-B8B5-4330-9570-C291C47F5374}" dt="2018-07-10T02:31:09.773" v="1505" actId="164"/>
          <ac:picMkLst>
            <pc:docMk/>
            <pc:sldMk cId="621384034" sldId="259"/>
            <ac:picMk id="3" creationId="{CDDC9059-6C7B-4192-BF87-D9B47B67DA33}"/>
          </ac:picMkLst>
        </pc:picChg>
        <pc:picChg chg="add del mod">
          <ac:chgData name="David Nadaski" userId="e5abe114fa8feefb" providerId="LiveId" clId="{06779112-B8B5-4330-9570-C291C47F5374}" dt="2018-07-10T02:09:30.733" v="1195" actId="478"/>
          <ac:picMkLst>
            <pc:docMk/>
            <pc:sldMk cId="621384034" sldId="259"/>
            <ac:picMk id="4" creationId="{26A06404-C3F3-4D6E-B811-18BAF4F7476F}"/>
          </ac:picMkLst>
        </pc:picChg>
        <pc:picChg chg="add del mod">
          <ac:chgData name="David Nadaski" userId="e5abe114fa8feefb" providerId="LiveId" clId="{06779112-B8B5-4330-9570-C291C47F5374}" dt="2018-07-10T02:24:10.766" v="1429" actId="478"/>
          <ac:picMkLst>
            <pc:docMk/>
            <pc:sldMk cId="621384034" sldId="259"/>
            <ac:picMk id="5" creationId="{384F945C-DE11-40C6-95C3-4CA6E161D36C}"/>
          </ac:picMkLst>
        </pc:picChg>
        <pc:picChg chg="mod topLvl">
          <ac:chgData name="David Nadaski" userId="e5abe114fa8feefb" providerId="LiveId" clId="{06779112-B8B5-4330-9570-C291C47F5374}" dt="2018-07-10T02:31:07.477" v="1504" actId="164"/>
          <ac:picMkLst>
            <pc:docMk/>
            <pc:sldMk cId="621384034" sldId="259"/>
            <ac:picMk id="6" creationId="{41EE82BA-FCE7-4A0A-B43A-A958CDB15E48}"/>
          </ac:picMkLst>
        </pc:picChg>
        <pc:picChg chg="mod topLvl">
          <ac:chgData name="David Nadaski" userId="e5abe114fa8feefb" providerId="LiveId" clId="{06779112-B8B5-4330-9570-C291C47F5374}" dt="2018-07-10T02:31:14.438" v="1507" actId="164"/>
          <ac:picMkLst>
            <pc:docMk/>
            <pc:sldMk cId="621384034" sldId="259"/>
            <ac:picMk id="7" creationId="{0E684541-37DF-46F9-8EBD-63C0B7D5A654}"/>
          </ac:picMkLst>
        </pc:picChg>
        <pc:picChg chg="add mod topLvl">
          <ac:chgData name="David Nadaski" userId="e5abe114fa8feefb" providerId="LiveId" clId="{06779112-B8B5-4330-9570-C291C47F5374}" dt="2018-07-10T02:30:15.225" v="1494" actId="164"/>
          <ac:picMkLst>
            <pc:docMk/>
            <pc:sldMk cId="621384034" sldId="259"/>
            <ac:picMk id="8" creationId="{61F534CB-3205-4A2F-8357-EFC09428EB4A}"/>
          </ac:picMkLst>
        </pc:picChg>
        <pc:picChg chg="mod">
          <ac:chgData name="David Nadaski" userId="e5abe114fa8feefb" providerId="LiveId" clId="{06779112-B8B5-4330-9570-C291C47F5374}" dt="2018-07-10T02:38:31.721" v="1549" actId="14100"/>
          <ac:picMkLst>
            <pc:docMk/>
            <pc:sldMk cId="621384034" sldId="259"/>
            <ac:picMk id="9" creationId="{1B281C79-D15F-4C54-B4C9-4F03D6483496}"/>
          </ac:picMkLst>
        </pc:picChg>
        <pc:picChg chg="mod topLvl">
          <ac:chgData name="David Nadaski" userId="e5abe114fa8feefb" providerId="LiveId" clId="{06779112-B8B5-4330-9570-C291C47F5374}" dt="2018-07-10T21:56:12.792" v="6751" actId="1035"/>
          <ac:picMkLst>
            <pc:docMk/>
            <pc:sldMk cId="621384034" sldId="259"/>
            <ac:picMk id="13" creationId="{67D4AE76-824B-4BB7-99A1-96D6B01F5669}"/>
          </ac:picMkLst>
        </pc:picChg>
        <pc:picChg chg="add mod ord">
          <ac:chgData name="David Nadaski" userId="e5abe114fa8feefb" providerId="LiveId" clId="{06779112-B8B5-4330-9570-C291C47F5374}" dt="2018-07-10T02:31:12.126" v="1506" actId="164"/>
          <ac:picMkLst>
            <pc:docMk/>
            <pc:sldMk cId="621384034" sldId="259"/>
            <ac:picMk id="14" creationId="{4F5D6FD7-15F1-4A5F-8E7F-63CDDE603476}"/>
          </ac:picMkLst>
        </pc:picChg>
        <pc:picChg chg="mod topLvl">
          <ac:chgData name="David Nadaski" userId="e5abe114fa8feefb" providerId="LiveId" clId="{06779112-B8B5-4330-9570-C291C47F5374}" dt="2018-07-10T21:56:18.128" v="6758" actId="1035"/>
          <ac:picMkLst>
            <pc:docMk/>
            <pc:sldMk cId="621384034" sldId="259"/>
            <ac:picMk id="25" creationId="{0BC04E61-D3D0-4C3E-971E-680A56BE1BED}"/>
          </ac:picMkLst>
        </pc:picChg>
        <pc:picChg chg="add mod topLvl">
          <ac:chgData name="David Nadaski" userId="e5abe114fa8feefb" providerId="LiveId" clId="{06779112-B8B5-4330-9570-C291C47F5374}" dt="2018-07-10T02:30:15.225" v="1494" actId="164"/>
          <ac:picMkLst>
            <pc:docMk/>
            <pc:sldMk cId="621384034" sldId="259"/>
            <ac:picMk id="29" creationId="{15C67AEE-9CF2-41D5-A5F7-80B77C284A29}"/>
          </ac:picMkLst>
        </pc:picChg>
        <pc:picChg chg="add del mod">
          <ac:chgData name="David Nadaski" userId="e5abe114fa8feefb" providerId="LiveId" clId="{06779112-B8B5-4330-9570-C291C47F5374}" dt="2018-07-10T02:40:42.032" v="1556" actId="478"/>
          <ac:picMkLst>
            <pc:docMk/>
            <pc:sldMk cId="621384034" sldId="259"/>
            <ac:picMk id="30" creationId="{DC428558-250E-40DD-933D-6DBCA6F83BB8}"/>
          </ac:picMkLst>
        </pc:picChg>
        <pc:picChg chg="add mod">
          <ac:chgData name="David Nadaski" userId="e5abe114fa8feefb" providerId="LiveId" clId="{06779112-B8B5-4330-9570-C291C47F5374}" dt="2018-07-10T21:56:47.528" v="6805" actId="1035"/>
          <ac:picMkLst>
            <pc:docMk/>
            <pc:sldMk cId="621384034" sldId="259"/>
            <ac:picMk id="31" creationId="{90841274-0709-494E-9986-3478FAFC57CF}"/>
          </ac:picMkLst>
        </pc:picChg>
        <pc:picChg chg="add mod topLvl">
          <ac:chgData name="David Nadaski" userId="e5abe114fa8feefb" providerId="LiveId" clId="{06779112-B8B5-4330-9570-C291C47F5374}" dt="2018-07-10T21:57:14.480" v="6824" actId="1036"/>
          <ac:picMkLst>
            <pc:docMk/>
            <pc:sldMk cId="621384034" sldId="259"/>
            <ac:picMk id="32" creationId="{08CA0661-3EBE-4C35-8617-09385CE91A3E}"/>
          </ac:picMkLst>
        </pc:picChg>
        <pc:picChg chg="add mod">
          <ac:chgData name="David Nadaski" userId="e5abe114fa8feefb" providerId="LiveId" clId="{06779112-B8B5-4330-9570-C291C47F5374}" dt="2018-07-10T21:57:13.203" v="6821" actId="1036"/>
          <ac:picMkLst>
            <pc:docMk/>
            <pc:sldMk cId="621384034" sldId="259"/>
            <ac:picMk id="35" creationId="{6DCE88E0-2D91-4743-A205-737BB688D5D2}"/>
          </ac:picMkLst>
        </pc:picChg>
        <pc:picChg chg="add del mod">
          <ac:chgData name="David Nadaski" userId="e5abe114fa8feefb" providerId="LiveId" clId="{06779112-B8B5-4330-9570-C291C47F5374}" dt="2018-07-10T02:42:43.686" v="1579"/>
          <ac:picMkLst>
            <pc:docMk/>
            <pc:sldMk cId="621384034" sldId="259"/>
            <ac:picMk id="37" creationId="{5D9B51BC-0E3B-4B92-B1E5-7D20105D9C3C}"/>
          </ac:picMkLst>
        </pc:picChg>
        <pc:picChg chg="mod topLvl">
          <ac:chgData name="David Nadaski" userId="e5abe114fa8feefb" providerId="LiveId" clId="{06779112-B8B5-4330-9570-C291C47F5374}" dt="2018-07-10T21:57:15.696" v="6827" actId="1036"/>
          <ac:picMkLst>
            <pc:docMk/>
            <pc:sldMk cId="621384034" sldId="259"/>
            <ac:picMk id="39" creationId="{2FC8BD27-C871-4DAB-B507-920743A74FD7}"/>
          </ac:picMkLst>
        </pc:picChg>
        <pc:picChg chg="add mod">
          <ac:chgData name="David Nadaski" userId="e5abe114fa8feefb" providerId="LiveId" clId="{06779112-B8B5-4330-9570-C291C47F5374}" dt="2018-07-10T02:48:26.718" v="1713" actId="1076"/>
          <ac:picMkLst>
            <pc:docMk/>
            <pc:sldMk cId="621384034" sldId="259"/>
            <ac:picMk id="40" creationId="{2F5886CC-CB84-4B6D-A759-8EED1474A6DD}"/>
          </ac:picMkLst>
        </pc:picChg>
        <pc:picChg chg="mod topLvl">
          <ac:chgData name="David Nadaski" userId="e5abe114fa8feefb" providerId="LiveId" clId="{06779112-B8B5-4330-9570-C291C47F5374}" dt="2018-07-10T21:57:10.272" v="6815" actId="1036"/>
          <ac:picMkLst>
            <pc:docMk/>
            <pc:sldMk cId="621384034" sldId="259"/>
            <ac:picMk id="54" creationId="{5C039FFC-FD89-41A0-B001-94C56176350B}"/>
          </ac:picMkLst>
        </pc:picChg>
        <pc:picChg chg="mod">
          <ac:chgData name="David Nadaski" userId="e5abe114fa8feefb" providerId="LiveId" clId="{06779112-B8B5-4330-9570-C291C47F5374}" dt="2018-07-10T21:57:11.728" v="6818" actId="1036"/>
          <ac:picMkLst>
            <pc:docMk/>
            <pc:sldMk cId="621384034" sldId="259"/>
            <ac:picMk id="55" creationId="{BA3779B3-A69F-47D7-A2B2-566DA7C650FB}"/>
          </ac:picMkLst>
        </pc:picChg>
        <pc:picChg chg="mod topLvl">
          <ac:chgData name="David Nadaski" userId="e5abe114fa8feefb" providerId="LiveId" clId="{06779112-B8B5-4330-9570-C291C47F5374}" dt="2018-07-10T02:48:20.968" v="1712" actId="1076"/>
          <ac:picMkLst>
            <pc:docMk/>
            <pc:sldMk cId="621384034" sldId="259"/>
            <ac:picMk id="56" creationId="{4DB190AD-918F-4887-915B-6C28F18D2BA1}"/>
          </ac:picMkLst>
        </pc:picChg>
        <pc:picChg chg="add mod">
          <ac:chgData name="David Nadaski" userId="e5abe114fa8feefb" providerId="LiveId" clId="{06779112-B8B5-4330-9570-C291C47F5374}" dt="2018-07-10T21:56:50.848" v="6812" actId="1035"/>
          <ac:picMkLst>
            <pc:docMk/>
            <pc:sldMk cId="621384034" sldId="259"/>
            <ac:picMk id="57" creationId="{17695D16-A297-48F9-B538-2E07F61466A7}"/>
          </ac:picMkLst>
        </pc:picChg>
        <pc:picChg chg="mod topLvl">
          <ac:chgData name="David Nadaski" userId="e5abe114fa8feefb" providerId="LiveId" clId="{06779112-B8B5-4330-9570-C291C47F5374}" dt="2018-07-10T02:48:16.520" v="1711" actId="1076"/>
          <ac:picMkLst>
            <pc:docMk/>
            <pc:sldMk cId="621384034" sldId="259"/>
            <ac:picMk id="59" creationId="{000BBAB4-98C8-4135-8C1E-6F9ECB4594C6}"/>
          </ac:picMkLst>
        </pc:picChg>
        <pc:picChg chg="del mod">
          <ac:chgData name="David Nadaski" userId="e5abe114fa8feefb" providerId="LiveId" clId="{06779112-B8B5-4330-9570-C291C47F5374}" dt="2018-07-10T02:07:31.429" v="1170" actId="478"/>
          <ac:picMkLst>
            <pc:docMk/>
            <pc:sldMk cId="621384034" sldId="259"/>
            <ac:picMk id="60" creationId="{5FFFF64B-DB02-45C3-AFD9-2EB2BECBF731}"/>
          </ac:picMkLst>
        </pc:picChg>
        <pc:picChg chg="add mod">
          <ac:chgData name="David Nadaski" userId="e5abe114fa8feefb" providerId="LiveId" clId="{06779112-B8B5-4330-9570-C291C47F5374}" dt="2018-07-10T02:48:32.333" v="1714" actId="1076"/>
          <ac:picMkLst>
            <pc:docMk/>
            <pc:sldMk cId="621384034" sldId="259"/>
            <ac:picMk id="62" creationId="{C28E9988-499C-4FDB-8467-49277B8A49E4}"/>
          </ac:picMkLst>
        </pc:picChg>
        <pc:picChg chg="add del">
          <ac:chgData name="David Nadaski" userId="e5abe114fa8feefb" providerId="LiveId" clId="{06779112-B8B5-4330-9570-C291C47F5374}" dt="2018-07-10T02:57:54.249" v="1816"/>
          <ac:picMkLst>
            <pc:docMk/>
            <pc:sldMk cId="621384034" sldId="259"/>
            <ac:picMk id="63" creationId="{FDD64C4E-ACA2-4180-966F-DA787BA341C3}"/>
          </ac:picMkLst>
        </pc:picChg>
        <pc:picChg chg="add del mod">
          <ac:chgData name="David Nadaski" userId="e5abe114fa8feefb" providerId="LiveId" clId="{06779112-B8B5-4330-9570-C291C47F5374}" dt="2018-07-10T03:25:45.354" v="3518" actId="478"/>
          <ac:picMkLst>
            <pc:docMk/>
            <pc:sldMk cId="621384034" sldId="259"/>
            <ac:picMk id="64" creationId="{09416D00-CC2C-41B7-89D0-A77871BF30D2}"/>
          </ac:picMkLst>
        </pc:picChg>
        <pc:picChg chg="add mod">
          <ac:chgData name="David Nadaski" userId="e5abe114fa8feefb" providerId="LiveId" clId="{06779112-B8B5-4330-9570-C291C47F5374}" dt="2018-07-10T21:56:38.728" v="6786" actId="1076"/>
          <ac:picMkLst>
            <pc:docMk/>
            <pc:sldMk cId="621384034" sldId="259"/>
            <ac:picMk id="67" creationId="{5C4DCCEC-59AA-4D39-8371-1ADACC59EB3C}"/>
          </ac:picMkLst>
        </pc:picChg>
        <pc:picChg chg="add mod">
          <ac:chgData name="David Nadaski" userId="e5abe114fa8feefb" providerId="LiveId" clId="{06779112-B8B5-4330-9570-C291C47F5374}" dt="2018-07-10T03:27:08.873" v="3538" actId="164"/>
          <ac:picMkLst>
            <pc:docMk/>
            <pc:sldMk cId="621384034" sldId="259"/>
            <ac:picMk id="69" creationId="{B35EF9BB-12DE-499A-9CAC-56305E1424C5}"/>
          </ac:picMkLst>
        </pc:picChg>
      </pc:sldChg>
      <pc:sldChg chg="addSp delSp modSp">
        <pc:chgData name="David Nadaski" userId="e5abe114fa8feefb" providerId="LiveId" clId="{06779112-B8B5-4330-9570-C291C47F5374}" dt="2018-07-10T15:28:13.723" v="4343" actId="478"/>
        <pc:sldMkLst>
          <pc:docMk/>
          <pc:sldMk cId="438833810" sldId="260"/>
        </pc:sldMkLst>
        <pc:spChg chg="mod">
          <ac:chgData name="David Nadaski" userId="e5abe114fa8feefb" providerId="LiveId" clId="{06779112-B8B5-4330-9570-C291C47F5374}" dt="2018-07-10T03:42:25.202" v="4176" actId="6549"/>
          <ac:spMkLst>
            <pc:docMk/>
            <pc:sldMk cId="438833810" sldId="260"/>
            <ac:spMk id="3" creationId="{B2FE9920-9AC6-4268-B778-651DAE70D758}"/>
          </ac:spMkLst>
        </pc:spChg>
        <pc:spChg chg="del">
          <ac:chgData name="David Nadaski" userId="e5abe114fa8feefb" providerId="LiveId" clId="{06779112-B8B5-4330-9570-C291C47F5374}" dt="2018-07-10T15:28:13.723" v="4343" actId="478"/>
          <ac:spMkLst>
            <pc:docMk/>
            <pc:sldMk cId="438833810" sldId="260"/>
            <ac:spMk id="5" creationId="{AAACE2E4-8CC3-4E2E-9C6A-1BDBC9A00D66}"/>
          </ac:spMkLst>
        </pc:spChg>
        <pc:picChg chg="add mod">
          <ac:chgData name="David Nadaski" userId="e5abe114fa8feefb" providerId="LiveId" clId="{06779112-B8B5-4330-9570-C291C47F5374}" dt="2018-07-10T03:41:55.762" v="4169" actId="1076"/>
          <ac:picMkLst>
            <pc:docMk/>
            <pc:sldMk cId="438833810" sldId="260"/>
            <ac:picMk id="7" creationId="{D9754E34-FB85-4609-9681-C490F79EE743}"/>
          </ac:picMkLst>
        </pc:picChg>
        <pc:picChg chg="add mod">
          <ac:chgData name="David Nadaski" userId="e5abe114fa8feefb" providerId="LiveId" clId="{06779112-B8B5-4330-9570-C291C47F5374}" dt="2018-07-10T03:42:04.777" v="4172" actId="1036"/>
          <ac:picMkLst>
            <pc:docMk/>
            <pc:sldMk cId="438833810" sldId="260"/>
            <ac:picMk id="9" creationId="{E7FDD181-016E-4106-8D1A-B90D42A7CC14}"/>
          </ac:picMkLst>
        </pc:picChg>
      </pc:sldChg>
      <pc:sldChg chg="addSp delSp modSp">
        <pc:chgData name="David Nadaski" userId="e5abe114fa8feefb" providerId="LiveId" clId="{06779112-B8B5-4330-9570-C291C47F5374}" dt="2018-07-10T22:31:57.113" v="7168" actId="20577"/>
        <pc:sldMkLst>
          <pc:docMk/>
          <pc:sldMk cId="18850643" sldId="261"/>
        </pc:sldMkLst>
        <pc:spChg chg="mod">
          <ac:chgData name="David Nadaski" userId="e5abe114fa8feefb" providerId="LiveId" clId="{06779112-B8B5-4330-9570-C291C47F5374}" dt="2018-07-10T22:31:57.113" v="7168" actId="20577"/>
          <ac:spMkLst>
            <pc:docMk/>
            <pc:sldMk cId="18850643" sldId="261"/>
            <ac:spMk id="3" creationId="{600B2B86-2F2C-4B18-939D-37B683331644}"/>
          </ac:spMkLst>
        </pc:spChg>
        <pc:spChg chg="add del">
          <ac:chgData name="David Nadaski" userId="e5abe114fa8feefb" providerId="LiveId" clId="{06779112-B8B5-4330-9570-C291C47F5374}" dt="2018-07-10T15:28:10.308" v="4342" actId="478"/>
          <ac:spMkLst>
            <pc:docMk/>
            <pc:sldMk cId="18850643" sldId="261"/>
            <ac:spMk id="4" creationId="{F627C355-9145-49A9-89A8-34F161F97FF9}"/>
          </ac:spMkLst>
        </pc:spChg>
        <pc:graphicFrameChg chg="add del mod">
          <ac:chgData name="David Nadaski" userId="e5abe114fa8feefb" providerId="LiveId" clId="{06779112-B8B5-4330-9570-C291C47F5374}" dt="2018-07-10T02:55:48.200" v="1782" actId="478"/>
          <ac:graphicFrameMkLst>
            <pc:docMk/>
            <pc:sldMk cId="18850643" sldId="261"/>
            <ac:graphicFrameMk id="4" creationId="{FFDE16B0-0754-453A-BB35-2C4CF2AB81D4}"/>
          </ac:graphicFrameMkLst>
        </pc:graphicFrameChg>
        <pc:graphicFrameChg chg="add mod">
          <ac:chgData name="David Nadaski" userId="e5abe114fa8feefb" providerId="LiveId" clId="{06779112-B8B5-4330-9570-C291C47F5374}" dt="2018-07-10T02:56:59.251" v="1814" actId="1076"/>
          <ac:graphicFrameMkLst>
            <pc:docMk/>
            <pc:sldMk cId="18850643" sldId="261"/>
            <ac:graphicFrameMk id="5" creationId="{1F5E4445-4D2C-467A-8371-F6D49443499E}"/>
          </ac:graphicFrameMkLst>
        </pc:graphicFrameChg>
      </pc:sldChg>
      <pc:sldChg chg="addSp delSp modSp add mod setBg setClrOvrMap">
        <pc:chgData name="David Nadaski" userId="e5abe114fa8feefb" providerId="LiveId" clId="{06779112-B8B5-4330-9570-C291C47F5374}" dt="2018-07-10T17:20:19.525" v="4475" actId="26606"/>
        <pc:sldMkLst>
          <pc:docMk/>
          <pc:sldMk cId="429874130" sldId="263"/>
        </pc:sldMkLst>
        <pc:spChg chg="mod">
          <ac:chgData name="David Nadaski" userId="e5abe114fa8feefb" providerId="LiveId" clId="{06779112-B8B5-4330-9570-C291C47F5374}" dt="2018-07-10T17:20:19.525" v="4475" actId="26606"/>
          <ac:spMkLst>
            <pc:docMk/>
            <pc:sldMk cId="429874130" sldId="263"/>
            <ac:spMk id="2" creationId="{82C22ED4-01D4-4A05-A3DE-AC9AAB1F059B}"/>
          </ac:spMkLst>
        </pc:spChg>
        <pc:spChg chg="add del mod">
          <ac:chgData name="David Nadaski" userId="e5abe114fa8feefb" providerId="LiveId" clId="{06779112-B8B5-4330-9570-C291C47F5374}" dt="2018-07-10T17:20:19.525" v="4475" actId="26606"/>
          <ac:spMkLst>
            <pc:docMk/>
            <pc:sldMk cId="429874130" sldId="263"/>
            <ac:spMk id="3" creationId="{D6EB4AE8-B4A5-44F0-8C9B-DB8654FB7620}"/>
          </ac:spMkLst>
        </pc:spChg>
        <pc:spChg chg="add del">
          <ac:chgData name="David Nadaski" userId="e5abe114fa8feefb" providerId="LiveId" clId="{06779112-B8B5-4330-9570-C291C47F5374}" dt="2018-07-10T17:12:12.265" v="4358" actId="26606"/>
          <ac:spMkLst>
            <pc:docMk/>
            <pc:sldMk cId="429874130" sldId="263"/>
            <ac:spMk id="8" creationId="{A65AC7D1-EAA9-48F5-B509-60A7F50BF703}"/>
          </ac:spMkLst>
        </pc:spChg>
        <pc:spChg chg="add del">
          <ac:chgData name="David Nadaski" userId="e5abe114fa8feefb" providerId="LiveId" clId="{06779112-B8B5-4330-9570-C291C47F5374}" dt="2018-07-10T17:12:12.265" v="4358" actId="26606"/>
          <ac:spMkLst>
            <pc:docMk/>
            <pc:sldMk cId="429874130" sldId="263"/>
            <ac:spMk id="10" creationId="{D6320AF9-619A-4175-865B-5663E1AEF4C5}"/>
          </ac:spMkLst>
        </pc:spChg>
        <pc:spChg chg="add del mod">
          <ac:chgData name="David Nadaski" userId="e5abe114fa8feefb" providerId="LiveId" clId="{06779112-B8B5-4330-9570-C291C47F5374}" dt="2018-07-10T17:20:00.994" v="4448" actId="478"/>
          <ac:spMkLst>
            <pc:docMk/>
            <pc:sldMk cId="429874130" sldId="263"/>
            <ac:spMk id="13" creationId="{02C82408-9DEC-4BED-BA25-5093F8B5E1BD}"/>
          </ac:spMkLst>
        </pc:spChg>
        <pc:spChg chg="add del">
          <ac:chgData name="David Nadaski" userId="e5abe114fa8feefb" providerId="LiveId" clId="{06779112-B8B5-4330-9570-C291C47F5374}" dt="2018-07-10T17:12:12.265" v="4358" actId="26606"/>
          <ac:spMkLst>
            <pc:docMk/>
            <pc:sldMk cId="429874130" sldId="263"/>
            <ac:spMk id="16" creationId="{7E018740-5C2B-4A41-AC1A-7E68D1EC1954}"/>
          </ac:spMkLst>
        </pc:spChg>
        <pc:spChg chg="add del">
          <ac:chgData name="David Nadaski" userId="e5abe114fa8feefb" providerId="LiveId" clId="{06779112-B8B5-4330-9570-C291C47F5374}" dt="2018-07-10T17:12:12.265" v="4358" actId="26606"/>
          <ac:spMkLst>
            <pc:docMk/>
            <pc:sldMk cId="429874130" sldId="263"/>
            <ac:spMk id="18" creationId="{166F75A4-C475-4941-8EE2-B80A06A2C1BB}"/>
          </ac:spMkLst>
        </pc:spChg>
        <pc:spChg chg="add del">
          <ac:chgData name="David Nadaski" userId="e5abe114fa8feefb" providerId="LiveId" clId="{06779112-B8B5-4330-9570-C291C47F5374}" dt="2018-07-10T17:12:12.265" v="4358" actId="26606"/>
          <ac:spMkLst>
            <pc:docMk/>
            <pc:sldMk cId="429874130" sldId="263"/>
            <ac:spMk id="20" creationId="{A032553A-72E8-4B0D-8405-FF9771C9AF05}"/>
          </ac:spMkLst>
        </pc:spChg>
        <pc:spChg chg="add del">
          <ac:chgData name="David Nadaski" userId="e5abe114fa8feefb" providerId="LiveId" clId="{06779112-B8B5-4330-9570-C291C47F5374}" dt="2018-07-10T17:12:12.265" v="4358" actId="26606"/>
          <ac:spMkLst>
            <pc:docMk/>
            <pc:sldMk cId="429874130" sldId="263"/>
            <ac:spMk id="22" creationId="{765800AC-C3B9-498E-87BC-29FAE4C76B21}"/>
          </ac:spMkLst>
        </pc:spChg>
        <pc:spChg chg="add del">
          <ac:chgData name="David Nadaski" userId="e5abe114fa8feefb" providerId="LiveId" clId="{06779112-B8B5-4330-9570-C291C47F5374}" dt="2018-07-10T17:12:12.265" v="4358" actId="26606"/>
          <ac:spMkLst>
            <pc:docMk/>
            <pc:sldMk cId="429874130" sldId="263"/>
            <ac:spMk id="24" creationId="{1F9D6ACB-2FF4-49F9-978A-E0D5327FC635}"/>
          </ac:spMkLst>
        </pc:spChg>
        <pc:spChg chg="add del">
          <ac:chgData name="David Nadaski" userId="e5abe114fa8feefb" providerId="LiveId" clId="{06779112-B8B5-4330-9570-C291C47F5374}" dt="2018-07-10T17:12:12.265" v="4358" actId="26606"/>
          <ac:spMkLst>
            <pc:docMk/>
            <pc:sldMk cId="429874130" sldId="263"/>
            <ac:spMk id="26" creationId="{142BFA2A-77A0-4F60-A32A-685681C84889}"/>
          </ac:spMkLst>
        </pc:spChg>
        <pc:spChg chg="add del">
          <ac:chgData name="David Nadaski" userId="e5abe114fa8feefb" providerId="LiveId" clId="{06779112-B8B5-4330-9570-C291C47F5374}" dt="2018-07-10T17:12:15.410" v="4362" actId="26606"/>
          <ac:spMkLst>
            <pc:docMk/>
            <pc:sldMk cId="429874130" sldId="263"/>
            <ac:spMk id="30" creationId="{E80B86A7-A1EC-475B-9166-88902B033A38}"/>
          </ac:spMkLst>
        </pc:spChg>
        <pc:spChg chg="add del">
          <ac:chgData name="David Nadaski" userId="e5abe114fa8feefb" providerId="LiveId" clId="{06779112-B8B5-4330-9570-C291C47F5374}" dt="2018-07-10T17:12:15.410" v="4362" actId="26606"/>
          <ac:spMkLst>
            <pc:docMk/>
            <pc:sldMk cId="429874130" sldId="263"/>
            <ac:spMk id="31" creationId="{C2C29CB1-9F74-4879-A6AF-AEA67B6F1F4D}"/>
          </ac:spMkLst>
        </pc:spChg>
        <pc:spChg chg="add del">
          <ac:chgData name="David Nadaski" userId="e5abe114fa8feefb" providerId="LiveId" clId="{06779112-B8B5-4330-9570-C291C47F5374}" dt="2018-07-10T17:12:15.410" v="4362" actId="26606"/>
          <ac:spMkLst>
            <pc:docMk/>
            <pc:sldMk cId="429874130" sldId="263"/>
            <ac:spMk id="32" creationId="{7E2C7115-5336-410C-AD71-0F0952A2E5A7}"/>
          </ac:spMkLst>
        </pc:spChg>
        <pc:spChg chg="add del">
          <ac:chgData name="David Nadaski" userId="e5abe114fa8feefb" providerId="LiveId" clId="{06779112-B8B5-4330-9570-C291C47F5374}" dt="2018-07-10T17:12:17.056" v="4364" actId="26606"/>
          <ac:spMkLst>
            <pc:docMk/>
            <pc:sldMk cId="429874130" sldId="263"/>
            <ac:spMk id="34" creationId="{603AE127-802C-459A-A612-DB85B67F0DC0}"/>
          </ac:spMkLst>
        </pc:spChg>
        <pc:spChg chg="add del">
          <ac:chgData name="David Nadaski" userId="e5abe114fa8feefb" providerId="LiveId" clId="{06779112-B8B5-4330-9570-C291C47F5374}" dt="2018-07-10T17:12:17.056" v="4364" actId="26606"/>
          <ac:spMkLst>
            <pc:docMk/>
            <pc:sldMk cId="429874130" sldId="263"/>
            <ac:spMk id="35" creationId="{9323D83D-50D6-4040-A58B-FCEA340F886A}"/>
          </ac:spMkLst>
        </pc:spChg>
        <pc:spChg chg="add del">
          <ac:chgData name="David Nadaski" userId="e5abe114fa8feefb" providerId="LiveId" clId="{06779112-B8B5-4330-9570-C291C47F5374}" dt="2018-07-10T17:12:17.056" v="4364" actId="26606"/>
          <ac:spMkLst>
            <pc:docMk/>
            <pc:sldMk cId="429874130" sldId="263"/>
            <ac:spMk id="37" creationId="{F10FD715-4DCE-4779-B634-EC78315EA213}"/>
          </ac:spMkLst>
        </pc:spChg>
        <pc:spChg chg="add del">
          <ac:chgData name="David Nadaski" userId="e5abe114fa8feefb" providerId="LiveId" clId="{06779112-B8B5-4330-9570-C291C47F5374}" dt="2018-07-10T17:12:19.637" v="4366" actId="26606"/>
          <ac:spMkLst>
            <pc:docMk/>
            <pc:sldMk cId="429874130" sldId="263"/>
            <ac:spMk id="39" creationId="{9F4444CE-BC8D-4D61-B303-4C05614E62AB}"/>
          </ac:spMkLst>
        </pc:spChg>
        <pc:spChg chg="add del">
          <ac:chgData name="David Nadaski" userId="e5abe114fa8feefb" providerId="LiveId" clId="{06779112-B8B5-4330-9570-C291C47F5374}" dt="2018-07-10T17:12:19.637" v="4366" actId="26606"/>
          <ac:spMkLst>
            <pc:docMk/>
            <pc:sldMk cId="429874130" sldId="263"/>
            <ac:spMk id="40" creationId="{62423CA5-E2E1-4789-B759-9906C1C94063}"/>
          </ac:spMkLst>
        </pc:spChg>
        <pc:spChg chg="add del">
          <ac:chgData name="David Nadaski" userId="e5abe114fa8feefb" providerId="LiveId" clId="{06779112-B8B5-4330-9570-C291C47F5374}" dt="2018-07-10T17:12:19.637" v="4366" actId="26606"/>
          <ac:spMkLst>
            <pc:docMk/>
            <pc:sldMk cId="429874130" sldId="263"/>
            <ac:spMk id="41" creationId="{73772B81-181F-48B7-8826-4D9686D15DF5}"/>
          </ac:spMkLst>
        </pc:spChg>
        <pc:spChg chg="add del">
          <ac:chgData name="David Nadaski" userId="e5abe114fa8feefb" providerId="LiveId" clId="{06779112-B8B5-4330-9570-C291C47F5374}" dt="2018-07-10T17:12:19.637" v="4366" actId="26606"/>
          <ac:spMkLst>
            <pc:docMk/>
            <pc:sldMk cId="429874130" sldId="263"/>
            <ac:spMk id="42" creationId="{B2205F6E-03C6-4E92-877C-E2482F6599AA}"/>
          </ac:spMkLst>
        </pc:spChg>
        <pc:spChg chg="add del">
          <ac:chgData name="David Nadaski" userId="e5abe114fa8feefb" providerId="LiveId" clId="{06779112-B8B5-4330-9570-C291C47F5374}" dt="2018-07-10T17:12:21.130" v="4368" actId="26606"/>
          <ac:spMkLst>
            <pc:docMk/>
            <pc:sldMk cId="429874130" sldId="263"/>
            <ac:spMk id="44" creationId="{9F4444CE-BC8D-4D61-B303-4C05614E62AB}"/>
          </ac:spMkLst>
        </pc:spChg>
        <pc:spChg chg="add del">
          <ac:chgData name="David Nadaski" userId="e5abe114fa8feefb" providerId="LiveId" clId="{06779112-B8B5-4330-9570-C291C47F5374}" dt="2018-07-10T17:12:21.130" v="4368" actId="26606"/>
          <ac:spMkLst>
            <pc:docMk/>
            <pc:sldMk cId="429874130" sldId="263"/>
            <ac:spMk id="45" creationId="{62423CA5-E2E1-4789-B759-9906C1C94063}"/>
          </ac:spMkLst>
        </pc:spChg>
        <pc:spChg chg="add del">
          <ac:chgData name="David Nadaski" userId="e5abe114fa8feefb" providerId="LiveId" clId="{06779112-B8B5-4330-9570-C291C47F5374}" dt="2018-07-10T17:12:21.130" v="4368" actId="26606"/>
          <ac:spMkLst>
            <pc:docMk/>
            <pc:sldMk cId="429874130" sldId="263"/>
            <ac:spMk id="46" creationId="{73772B81-181F-48B7-8826-4D9686D15DF5}"/>
          </ac:spMkLst>
        </pc:spChg>
        <pc:spChg chg="add del">
          <ac:chgData name="David Nadaski" userId="e5abe114fa8feefb" providerId="LiveId" clId="{06779112-B8B5-4330-9570-C291C47F5374}" dt="2018-07-10T17:12:21.130" v="4368" actId="26606"/>
          <ac:spMkLst>
            <pc:docMk/>
            <pc:sldMk cId="429874130" sldId="263"/>
            <ac:spMk id="48" creationId="{B2205F6E-03C6-4E92-877C-E2482F6599AA}"/>
          </ac:spMkLst>
        </pc:spChg>
        <pc:spChg chg="add del">
          <ac:chgData name="David Nadaski" userId="e5abe114fa8feefb" providerId="LiveId" clId="{06779112-B8B5-4330-9570-C291C47F5374}" dt="2018-07-10T17:12:21.886" v="4370" actId="26606"/>
          <ac:spMkLst>
            <pc:docMk/>
            <pc:sldMk cId="429874130" sldId="263"/>
            <ac:spMk id="50" creationId="{E80B86A7-A1EC-475B-9166-88902B033A38}"/>
          </ac:spMkLst>
        </pc:spChg>
        <pc:spChg chg="add del">
          <ac:chgData name="David Nadaski" userId="e5abe114fa8feefb" providerId="LiveId" clId="{06779112-B8B5-4330-9570-C291C47F5374}" dt="2018-07-10T17:12:21.886" v="4370" actId="26606"/>
          <ac:spMkLst>
            <pc:docMk/>
            <pc:sldMk cId="429874130" sldId="263"/>
            <ac:spMk id="51" creationId="{C2C29CB1-9F74-4879-A6AF-AEA67B6F1F4D}"/>
          </ac:spMkLst>
        </pc:spChg>
        <pc:spChg chg="add del">
          <ac:chgData name="David Nadaski" userId="e5abe114fa8feefb" providerId="LiveId" clId="{06779112-B8B5-4330-9570-C291C47F5374}" dt="2018-07-10T17:12:21.886" v="4370" actId="26606"/>
          <ac:spMkLst>
            <pc:docMk/>
            <pc:sldMk cId="429874130" sldId="263"/>
            <ac:spMk id="52" creationId="{7E2C7115-5336-410C-AD71-0F0952A2E5A7}"/>
          </ac:spMkLst>
        </pc:spChg>
        <pc:spChg chg="add del">
          <ac:chgData name="David Nadaski" userId="e5abe114fa8feefb" providerId="LiveId" clId="{06779112-B8B5-4330-9570-C291C47F5374}" dt="2018-07-10T17:17:47.187" v="4413" actId="26606"/>
          <ac:spMkLst>
            <pc:docMk/>
            <pc:sldMk cId="429874130" sldId="263"/>
            <ac:spMk id="56" creationId="{A65AC7D1-EAA9-48F5-B509-60A7F50BF703}"/>
          </ac:spMkLst>
        </pc:spChg>
        <pc:spChg chg="add del">
          <ac:chgData name="David Nadaski" userId="e5abe114fa8feefb" providerId="LiveId" clId="{06779112-B8B5-4330-9570-C291C47F5374}" dt="2018-07-10T17:17:47.187" v="4413" actId="26606"/>
          <ac:spMkLst>
            <pc:docMk/>
            <pc:sldMk cId="429874130" sldId="263"/>
            <ac:spMk id="57" creationId="{D6320AF9-619A-4175-865B-5663E1AEF4C5}"/>
          </ac:spMkLst>
        </pc:spChg>
        <pc:spChg chg="add del">
          <ac:chgData name="David Nadaski" userId="e5abe114fa8feefb" providerId="LiveId" clId="{06779112-B8B5-4330-9570-C291C47F5374}" dt="2018-07-10T17:17:47.187" v="4413" actId="26606"/>
          <ac:spMkLst>
            <pc:docMk/>
            <pc:sldMk cId="429874130" sldId="263"/>
            <ac:spMk id="60" creationId="{7E018740-5C2B-4A41-AC1A-7E68D1EC1954}"/>
          </ac:spMkLst>
        </pc:spChg>
        <pc:spChg chg="add del">
          <ac:chgData name="David Nadaski" userId="e5abe114fa8feefb" providerId="LiveId" clId="{06779112-B8B5-4330-9570-C291C47F5374}" dt="2018-07-10T17:17:47.187" v="4413" actId="26606"/>
          <ac:spMkLst>
            <pc:docMk/>
            <pc:sldMk cId="429874130" sldId="263"/>
            <ac:spMk id="61" creationId="{166F75A4-C475-4941-8EE2-B80A06A2C1BB}"/>
          </ac:spMkLst>
        </pc:spChg>
        <pc:spChg chg="add del">
          <ac:chgData name="David Nadaski" userId="e5abe114fa8feefb" providerId="LiveId" clId="{06779112-B8B5-4330-9570-C291C47F5374}" dt="2018-07-10T17:17:47.187" v="4413" actId="26606"/>
          <ac:spMkLst>
            <pc:docMk/>
            <pc:sldMk cId="429874130" sldId="263"/>
            <ac:spMk id="62" creationId="{A032553A-72E8-4B0D-8405-FF9771C9AF05}"/>
          </ac:spMkLst>
        </pc:spChg>
        <pc:spChg chg="add del">
          <ac:chgData name="David Nadaski" userId="e5abe114fa8feefb" providerId="LiveId" clId="{06779112-B8B5-4330-9570-C291C47F5374}" dt="2018-07-10T17:17:47.187" v="4413" actId="26606"/>
          <ac:spMkLst>
            <pc:docMk/>
            <pc:sldMk cId="429874130" sldId="263"/>
            <ac:spMk id="63" creationId="{765800AC-C3B9-498E-87BC-29FAE4C76B21}"/>
          </ac:spMkLst>
        </pc:spChg>
        <pc:spChg chg="add del">
          <ac:chgData name="David Nadaski" userId="e5abe114fa8feefb" providerId="LiveId" clId="{06779112-B8B5-4330-9570-C291C47F5374}" dt="2018-07-10T17:17:47.187" v="4413" actId="26606"/>
          <ac:spMkLst>
            <pc:docMk/>
            <pc:sldMk cId="429874130" sldId="263"/>
            <ac:spMk id="64" creationId="{1F9D6ACB-2FF4-49F9-978A-E0D5327FC635}"/>
          </ac:spMkLst>
        </pc:spChg>
        <pc:spChg chg="add del">
          <ac:chgData name="David Nadaski" userId="e5abe114fa8feefb" providerId="LiveId" clId="{06779112-B8B5-4330-9570-C291C47F5374}" dt="2018-07-10T17:17:47.187" v="4413" actId="26606"/>
          <ac:spMkLst>
            <pc:docMk/>
            <pc:sldMk cId="429874130" sldId="263"/>
            <ac:spMk id="65" creationId="{142BFA2A-77A0-4F60-A32A-685681C84889}"/>
          </ac:spMkLst>
        </pc:spChg>
        <pc:spChg chg="add del">
          <ac:chgData name="David Nadaski" userId="e5abe114fa8feefb" providerId="LiveId" clId="{06779112-B8B5-4330-9570-C291C47F5374}" dt="2018-07-10T17:17:25.660" v="4396" actId="26606"/>
          <ac:spMkLst>
            <pc:docMk/>
            <pc:sldMk cId="429874130" sldId="263"/>
            <ac:spMk id="86" creationId="{66D61E08-70C3-48D8-BEA0-787111DC30DA}"/>
          </ac:spMkLst>
        </pc:spChg>
        <pc:spChg chg="add del">
          <ac:chgData name="David Nadaski" userId="e5abe114fa8feefb" providerId="LiveId" clId="{06779112-B8B5-4330-9570-C291C47F5374}" dt="2018-07-10T17:17:25.660" v="4396" actId="26606"/>
          <ac:spMkLst>
            <pc:docMk/>
            <pc:sldMk cId="429874130" sldId="263"/>
            <ac:spMk id="88" creationId="{FC55298F-0AE5-478E-AD2B-03C2614C5833}"/>
          </ac:spMkLst>
        </pc:spChg>
        <pc:spChg chg="add del">
          <ac:chgData name="David Nadaski" userId="e5abe114fa8feefb" providerId="LiveId" clId="{06779112-B8B5-4330-9570-C291C47F5374}" dt="2018-07-10T17:17:25.660" v="4396" actId="26606"/>
          <ac:spMkLst>
            <pc:docMk/>
            <pc:sldMk cId="429874130" sldId="263"/>
            <ac:spMk id="90" creationId="{C180E4EA-0B63-4779-A895-7E90E71088F3}"/>
          </ac:spMkLst>
        </pc:spChg>
        <pc:spChg chg="add del">
          <ac:chgData name="David Nadaski" userId="e5abe114fa8feefb" providerId="LiveId" clId="{06779112-B8B5-4330-9570-C291C47F5374}" dt="2018-07-10T17:17:25.660" v="4396" actId="26606"/>
          <ac:spMkLst>
            <pc:docMk/>
            <pc:sldMk cId="429874130" sldId="263"/>
            <ac:spMk id="92" creationId="{CEE01D9D-3DE8-4EED-B0D3-8F3C79CC7673}"/>
          </ac:spMkLst>
        </pc:spChg>
        <pc:spChg chg="add del">
          <ac:chgData name="David Nadaski" userId="e5abe114fa8feefb" providerId="LiveId" clId="{06779112-B8B5-4330-9570-C291C47F5374}" dt="2018-07-10T17:17:25.660" v="4396" actId="26606"/>
          <ac:spMkLst>
            <pc:docMk/>
            <pc:sldMk cId="429874130" sldId="263"/>
            <ac:spMk id="94" creationId="{89AF5CE9-607F-43F4-8983-DCD6DA4051FD}"/>
          </ac:spMkLst>
        </pc:spChg>
        <pc:spChg chg="add del">
          <ac:chgData name="David Nadaski" userId="e5abe114fa8feefb" providerId="LiveId" clId="{06779112-B8B5-4330-9570-C291C47F5374}" dt="2018-07-10T17:17:25.660" v="4396" actId="26606"/>
          <ac:spMkLst>
            <pc:docMk/>
            <pc:sldMk cId="429874130" sldId="263"/>
            <ac:spMk id="96" creationId="{6EEA2DBD-9E1E-4521-8C01-F32AD18A89E3}"/>
          </ac:spMkLst>
        </pc:spChg>
        <pc:spChg chg="add del">
          <ac:chgData name="David Nadaski" userId="e5abe114fa8feefb" providerId="LiveId" clId="{06779112-B8B5-4330-9570-C291C47F5374}" dt="2018-07-10T17:17:25.660" v="4396" actId="26606"/>
          <ac:spMkLst>
            <pc:docMk/>
            <pc:sldMk cId="429874130" sldId="263"/>
            <ac:spMk id="98" creationId="{15BBD2C1-BA9B-46A9-A27A-33498B169272}"/>
          </ac:spMkLst>
        </pc:spChg>
        <pc:spChg chg="add del">
          <ac:chgData name="David Nadaski" userId="e5abe114fa8feefb" providerId="LiveId" clId="{06779112-B8B5-4330-9570-C291C47F5374}" dt="2018-07-10T17:17:37.923" v="4406" actId="26606"/>
          <ac:spMkLst>
            <pc:docMk/>
            <pc:sldMk cId="429874130" sldId="263"/>
            <ac:spMk id="109" creationId="{3167F201-EA3A-41F3-8305-5985A44A95A1}"/>
          </ac:spMkLst>
        </pc:spChg>
        <pc:spChg chg="add del">
          <ac:chgData name="David Nadaski" userId="e5abe114fa8feefb" providerId="LiveId" clId="{06779112-B8B5-4330-9570-C291C47F5374}" dt="2018-07-10T17:17:37.923" v="4406" actId="26606"/>
          <ac:spMkLst>
            <pc:docMk/>
            <pc:sldMk cId="429874130" sldId="263"/>
            <ac:spMk id="110" creationId="{FFD44D11-B1C5-420A-9591-370DC8BAA10E}"/>
          </ac:spMkLst>
        </pc:spChg>
        <pc:spChg chg="add del">
          <ac:chgData name="David Nadaski" userId="e5abe114fa8feefb" providerId="LiveId" clId="{06779112-B8B5-4330-9570-C291C47F5374}" dt="2018-07-10T17:17:37.923" v="4406" actId="26606"/>
          <ac:spMkLst>
            <pc:docMk/>
            <pc:sldMk cId="429874130" sldId="263"/>
            <ac:spMk id="113" creationId="{1C4DC544-6AEA-484E-A978-32384E2F9BD9}"/>
          </ac:spMkLst>
        </pc:spChg>
        <pc:spChg chg="add del">
          <ac:chgData name="David Nadaski" userId="e5abe114fa8feefb" providerId="LiveId" clId="{06779112-B8B5-4330-9570-C291C47F5374}" dt="2018-07-10T17:17:37.923" v="4406" actId="26606"/>
          <ac:spMkLst>
            <pc:docMk/>
            <pc:sldMk cId="429874130" sldId="263"/>
            <ac:spMk id="114" creationId="{A1F1470C-B594-449D-A8CD-EB7BC156F7BD}"/>
          </ac:spMkLst>
        </pc:spChg>
        <pc:spChg chg="add del">
          <ac:chgData name="David Nadaski" userId="e5abe114fa8feefb" providerId="LiveId" clId="{06779112-B8B5-4330-9570-C291C47F5374}" dt="2018-07-10T17:17:37.923" v="4406" actId="26606"/>
          <ac:spMkLst>
            <pc:docMk/>
            <pc:sldMk cId="429874130" sldId="263"/>
            <ac:spMk id="115" creationId="{B809F8B1-FE88-427F-98C6-1B8CFED80282}"/>
          </ac:spMkLst>
        </pc:spChg>
        <pc:spChg chg="add del">
          <ac:chgData name="David Nadaski" userId="e5abe114fa8feefb" providerId="LiveId" clId="{06779112-B8B5-4330-9570-C291C47F5374}" dt="2018-07-10T17:17:37.923" v="4406" actId="26606"/>
          <ac:spMkLst>
            <pc:docMk/>
            <pc:sldMk cId="429874130" sldId="263"/>
            <ac:spMk id="116" creationId="{2050D290-680D-48D7-9488-498F59E54FFC}"/>
          </ac:spMkLst>
        </pc:spChg>
        <pc:spChg chg="add del">
          <ac:chgData name="David Nadaski" userId="e5abe114fa8feefb" providerId="LiveId" clId="{06779112-B8B5-4330-9570-C291C47F5374}" dt="2018-07-10T17:17:37.923" v="4406" actId="26606"/>
          <ac:spMkLst>
            <pc:docMk/>
            <pc:sldMk cId="429874130" sldId="263"/>
            <ac:spMk id="117" creationId="{E8C81616-E276-41D8-92C5-1C891FE995BE}"/>
          </ac:spMkLst>
        </pc:spChg>
        <pc:spChg chg="add del">
          <ac:chgData name="David Nadaski" userId="e5abe114fa8feefb" providerId="LiveId" clId="{06779112-B8B5-4330-9570-C291C47F5374}" dt="2018-07-10T17:17:37.923" v="4406" actId="26606"/>
          <ac:spMkLst>
            <pc:docMk/>
            <pc:sldMk cId="429874130" sldId="263"/>
            <ac:spMk id="118" creationId="{86BBDB21-2BF1-4C2F-A790-19FBC789C3F2}"/>
          </ac:spMkLst>
        </pc:spChg>
        <pc:spChg chg="add del">
          <ac:chgData name="David Nadaski" userId="e5abe114fa8feefb" providerId="LiveId" clId="{06779112-B8B5-4330-9570-C291C47F5374}" dt="2018-07-10T17:17:37.923" v="4406" actId="26606"/>
          <ac:spMkLst>
            <pc:docMk/>
            <pc:sldMk cId="429874130" sldId="263"/>
            <ac:spMk id="119" creationId="{E78FF87C-9F4A-4F75-998D-3ECB6543BAB8}"/>
          </ac:spMkLst>
        </pc:spChg>
        <pc:spChg chg="add del">
          <ac:chgData name="David Nadaski" userId="e5abe114fa8feefb" providerId="LiveId" clId="{06779112-B8B5-4330-9570-C291C47F5374}" dt="2018-07-10T17:17:39.779" v="4408" actId="26606"/>
          <ac:spMkLst>
            <pc:docMk/>
            <pc:sldMk cId="429874130" sldId="263"/>
            <ac:spMk id="122" creationId="{F5F0CD5C-72F3-4090-8A69-8E15CB432AC2}"/>
          </ac:spMkLst>
        </pc:spChg>
        <pc:spChg chg="add del">
          <ac:chgData name="David Nadaski" userId="e5abe114fa8feefb" providerId="LiveId" clId="{06779112-B8B5-4330-9570-C291C47F5374}" dt="2018-07-10T17:17:39.779" v="4408" actId="26606"/>
          <ac:spMkLst>
            <pc:docMk/>
            <pc:sldMk cId="429874130" sldId="263"/>
            <ac:spMk id="123" creationId="{217496A2-9394-4FB7-BA0E-717D2D2E7A43}"/>
          </ac:spMkLst>
        </pc:spChg>
        <pc:spChg chg="add del">
          <ac:chgData name="David Nadaski" userId="e5abe114fa8feefb" providerId="LiveId" clId="{06779112-B8B5-4330-9570-C291C47F5374}" dt="2018-07-10T17:17:39.779" v="4408" actId="26606"/>
          <ac:spMkLst>
            <pc:docMk/>
            <pc:sldMk cId="429874130" sldId="263"/>
            <ac:spMk id="126" creationId="{67374FB5-CBB7-46FF-95B5-2251BC6856ED}"/>
          </ac:spMkLst>
        </pc:spChg>
        <pc:spChg chg="add del">
          <ac:chgData name="David Nadaski" userId="e5abe114fa8feefb" providerId="LiveId" clId="{06779112-B8B5-4330-9570-C291C47F5374}" dt="2018-07-10T17:17:39.779" v="4408" actId="26606"/>
          <ac:spMkLst>
            <pc:docMk/>
            <pc:sldMk cId="429874130" sldId="263"/>
            <ac:spMk id="127" creationId="{34BCEAB7-D9E0-40A4-9254-8593BD346EAB}"/>
          </ac:spMkLst>
        </pc:spChg>
        <pc:spChg chg="add del">
          <ac:chgData name="David Nadaski" userId="e5abe114fa8feefb" providerId="LiveId" clId="{06779112-B8B5-4330-9570-C291C47F5374}" dt="2018-07-10T17:17:39.779" v="4408" actId="26606"/>
          <ac:spMkLst>
            <pc:docMk/>
            <pc:sldMk cId="429874130" sldId="263"/>
            <ac:spMk id="128" creationId="{D567A354-BB63-405C-8E5F-2F510E670F16}"/>
          </ac:spMkLst>
        </pc:spChg>
        <pc:spChg chg="add del">
          <ac:chgData name="David Nadaski" userId="e5abe114fa8feefb" providerId="LiveId" clId="{06779112-B8B5-4330-9570-C291C47F5374}" dt="2018-07-10T17:17:39.779" v="4408" actId="26606"/>
          <ac:spMkLst>
            <pc:docMk/>
            <pc:sldMk cId="429874130" sldId="263"/>
            <ac:spMk id="129" creationId="{9185A8D7-2F20-4F7A-97BE-21DB1654C7F7}"/>
          </ac:spMkLst>
        </pc:spChg>
        <pc:spChg chg="add del">
          <ac:chgData name="David Nadaski" userId="e5abe114fa8feefb" providerId="LiveId" clId="{06779112-B8B5-4330-9570-C291C47F5374}" dt="2018-07-10T17:17:39.779" v="4408" actId="26606"/>
          <ac:spMkLst>
            <pc:docMk/>
            <pc:sldMk cId="429874130" sldId="263"/>
            <ac:spMk id="130" creationId="{CB65BD56-22B3-4E13-BFCA-B8E8BEB92D6C}"/>
          </ac:spMkLst>
        </pc:spChg>
        <pc:spChg chg="add del">
          <ac:chgData name="David Nadaski" userId="e5abe114fa8feefb" providerId="LiveId" clId="{06779112-B8B5-4330-9570-C291C47F5374}" dt="2018-07-10T17:17:39.779" v="4408" actId="26606"/>
          <ac:spMkLst>
            <pc:docMk/>
            <pc:sldMk cId="429874130" sldId="263"/>
            <ac:spMk id="131" creationId="{6790ED68-BCA0-4247-A72F-1CB85DF068C3}"/>
          </ac:spMkLst>
        </pc:spChg>
        <pc:spChg chg="add del">
          <ac:chgData name="David Nadaski" userId="e5abe114fa8feefb" providerId="LiveId" clId="{06779112-B8B5-4330-9570-C291C47F5374}" dt="2018-07-10T17:17:39.779" v="4408" actId="26606"/>
          <ac:spMkLst>
            <pc:docMk/>
            <pc:sldMk cId="429874130" sldId="263"/>
            <ac:spMk id="132" creationId="{DD0F2B3F-DC55-4FA7-B667-1ACD07920937}"/>
          </ac:spMkLst>
        </pc:spChg>
        <pc:spChg chg="add del">
          <ac:chgData name="David Nadaski" userId="e5abe114fa8feefb" providerId="LiveId" clId="{06779112-B8B5-4330-9570-C291C47F5374}" dt="2018-07-10T17:17:47.180" v="4412" actId="26606"/>
          <ac:spMkLst>
            <pc:docMk/>
            <pc:sldMk cId="429874130" sldId="263"/>
            <ac:spMk id="137" creationId="{3559A5F2-8BE0-4998-A1E4-1B145465A981}"/>
          </ac:spMkLst>
        </pc:spChg>
        <pc:spChg chg="add del">
          <ac:chgData name="David Nadaski" userId="e5abe114fa8feefb" providerId="LiveId" clId="{06779112-B8B5-4330-9570-C291C47F5374}" dt="2018-07-10T17:17:47.180" v="4412" actId="26606"/>
          <ac:spMkLst>
            <pc:docMk/>
            <pc:sldMk cId="429874130" sldId="263"/>
            <ac:spMk id="138" creationId="{3A6596D4-D53C-424F-9F16-CC8686C079E0}"/>
          </ac:spMkLst>
        </pc:spChg>
        <pc:spChg chg="add del">
          <ac:chgData name="David Nadaski" userId="e5abe114fa8feefb" providerId="LiveId" clId="{06779112-B8B5-4330-9570-C291C47F5374}" dt="2018-07-10T17:17:47.180" v="4412" actId="26606"/>
          <ac:spMkLst>
            <pc:docMk/>
            <pc:sldMk cId="429874130" sldId="263"/>
            <ac:spMk id="141" creationId="{9772CABD-4211-42AA-B349-D4002E52F1EF}"/>
          </ac:spMkLst>
        </pc:spChg>
        <pc:spChg chg="add del">
          <ac:chgData name="David Nadaski" userId="e5abe114fa8feefb" providerId="LiveId" clId="{06779112-B8B5-4330-9570-C291C47F5374}" dt="2018-07-10T17:17:47.180" v="4412" actId="26606"/>
          <ac:spMkLst>
            <pc:docMk/>
            <pc:sldMk cId="429874130" sldId="263"/>
            <ac:spMk id="142" creationId="{BBD91630-4DBA-4294-8016-FEB5C3B0CED1}"/>
          </ac:spMkLst>
        </pc:spChg>
        <pc:spChg chg="add del">
          <ac:chgData name="David Nadaski" userId="e5abe114fa8feefb" providerId="LiveId" clId="{06779112-B8B5-4330-9570-C291C47F5374}" dt="2018-07-10T17:17:47.180" v="4412" actId="26606"/>
          <ac:spMkLst>
            <pc:docMk/>
            <pc:sldMk cId="429874130" sldId="263"/>
            <ac:spMk id="143" creationId="{E67D1587-504D-41BC-9D48-B61257BFBCF0}"/>
          </ac:spMkLst>
        </pc:spChg>
        <pc:spChg chg="add del">
          <ac:chgData name="David Nadaski" userId="e5abe114fa8feefb" providerId="LiveId" clId="{06779112-B8B5-4330-9570-C291C47F5374}" dt="2018-07-10T17:17:47.180" v="4412" actId="26606"/>
          <ac:spMkLst>
            <pc:docMk/>
            <pc:sldMk cId="429874130" sldId="263"/>
            <ac:spMk id="144" creationId="{8765DD1A-F044-4DE7-8A9B-7C30DC85A4AF}"/>
          </ac:spMkLst>
        </pc:spChg>
        <pc:spChg chg="add del">
          <ac:chgData name="David Nadaski" userId="e5abe114fa8feefb" providerId="LiveId" clId="{06779112-B8B5-4330-9570-C291C47F5374}" dt="2018-07-10T17:17:47.180" v="4412" actId="26606"/>
          <ac:spMkLst>
            <pc:docMk/>
            <pc:sldMk cId="429874130" sldId="263"/>
            <ac:spMk id="145" creationId="{2FE2170D-72D6-48A8-8E9A-BFF3BF03D032}"/>
          </ac:spMkLst>
        </pc:spChg>
        <pc:spChg chg="add del">
          <ac:chgData name="David Nadaski" userId="e5abe114fa8feefb" providerId="LiveId" clId="{06779112-B8B5-4330-9570-C291C47F5374}" dt="2018-07-10T17:17:47.180" v="4412" actId="26606"/>
          <ac:spMkLst>
            <pc:docMk/>
            <pc:sldMk cId="429874130" sldId="263"/>
            <ac:spMk id="146" creationId="{01D19436-094D-463D-AFEA-870FDBD03797}"/>
          </ac:spMkLst>
        </pc:spChg>
        <pc:spChg chg="add del">
          <ac:chgData name="David Nadaski" userId="e5abe114fa8feefb" providerId="LiveId" clId="{06779112-B8B5-4330-9570-C291C47F5374}" dt="2018-07-10T17:17:47.180" v="4412" actId="26606"/>
          <ac:spMkLst>
            <pc:docMk/>
            <pc:sldMk cId="429874130" sldId="263"/>
            <ac:spMk id="147" creationId="{9A2DE6E0-967C-4C58-8558-EC08F1138BD1}"/>
          </ac:spMkLst>
        </pc:spChg>
        <pc:spChg chg="add del">
          <ac:chgData name="David Nadaski" userId="e5abe114fa8feefb" providerId="LiveId" clId="{06779112-B8B5-4330-9570-C291C47F5374}" dt="2018-07-10T17:20:19.525" v="4475" actId="26606"/>
          <ac:spMkLst>
            <pc:docMk/>
            <pc:sldMk cId="429874130" sldId="263"/>
            <ac:spMk id="170" creationId="{66D61E08-70C3-48D8-BEA0-787111DC30DA}"/>
          </ac:spMkLst>
        </pc:spChg>
        <pc:spChg chg="add del">
          <ac:chgData name="David Nadaski" userId="e5abe114fa8feefb" providerId="LiveId" clId="{06779112-B8B5-4330-9570-C291C47F5374}" dt="2018-07-10T17:20:19.525" v="4475" actId="26606"/>
          <ac:spMkLst>
            <pc:docMk/>
            <pc:sldMk cId="429874130" sldId="263"/>
            <ac:spMk id="172" creationId="{FC55298F-0AE5-478E-AD2B-03C2614C5833}"/>
          </ac:spMkLst>
        </pc:spChg>
        <pc:spChg chg="add del">
          <ac:chgData name="David Nadaski" userId="e5abe114fa8feefb" providerId="LiveId" clId="{06779112-B8B5-4330-9570-C291C47F5374}" dt="2018-07-10T17:20:19.525" v="4475" actId="26606"/>
          <ac:spMkLst>
            <pc:docMk/>
            <pc:sldMk cId="429874130" sldId="263"/>
            <ac:spMk id="174" creationId="{C180E4EA-0B63-4779-A895-7E90E71088F3}"/>
          </ac:spMkLst>
        </pc:spChg>
        <pc:spChg chg="add del">
          <ac:chgData name="David Nadaski" userId="e5abe114fa8feefb" providerId="LiveId" clId="{06779112-B8B5-4330-9570-C291C47F5374}" dt="2018-07-10T17:20:19.525" v="4475" actId="26606"/>
          <ac:spMkLst>
            <pc:docMk/>
            <pc:sldMk cId="429874130" sldId="263"/>
            <ac:spMk id="176" creationId="{CEE01D9D-3DE8-4EED-B0D3-8F3C79CC7673}"/>
          </ac:spMkLst>
        </pc:spChg>
        <pc:spChg chg="add del">
          <ac:chgData name="David Nadaski" userId="e5abe114fa8feefb" providerId="LiveId" clId="{06779112-B8B5-4330-9570-C291C47F5374}" dt="2018-07-10T17:20:19.525" v="4475" actId="26606"/>
          <ac:spMkLst>
            <pc:docMk/>
            <pc:sldMk cId="429874130" sldId="263"/>
            <ac:spMk id="178" creationId="{89AF5CE9-607F-43F4-8983-DCD6DA4051FD}"/>
          </ac:spMkLst>
        </pc:spChg>
        <pc:spChg chg="add del">
          <ac:chgData name="David Nadaski" userId="e5abe114fa8feefb" providerId="LiveId" clId="{06779112-B8B5-4330-9570-C291C47F5374}" dt="2018-07-10T17:20:19.525" v="4475" actId="26606"/>
          <ac:spMkLst>
            <pc:docMk/>
            <pc:sldMk cId="429874130" sldId="263"/>
            <ac:spMk id="180" creationId="{6EEA2DBD-9E1E-4521-8C01-F32AD18A89E3}"/>
          </ac:spMkLst>
        </pc:spChg>
        <pc:spChg chg="add del">
          <ac:chgData name="David Nadaski" userId="e5abe114fa8feefb" providerId="LiveId" clId="{06779112-B8B5-4330-9570-C291C47F5374}" dt="2018-07-10T17:20:19.525" v="4475" actId="26606"/>
          <ac:spMkLst>
            <pc:docMk/>
            <pc:sldMk cId="429874130" sldId="263"/>
            <ac:spMk id="182" creationId="{15BBD2C1-BA9B-46A9-A27A-33498B169272}"/>
          </ac:spMkLst>
        </pc:spChg>
        <pc:grpChg chg="add del">
          <ac:chgData name="David Nadaski" userId="e5abe114fa8feefb" providerId="LiveId" clId="{06779112-B8B5-4330-9570-C291C47F5374}" dt="2018-07-10T17:17:25.660" v="4396" actId="26606"/>
          <ac:grpSpMkLst>
            <pc:docMk/>
            <pc:sldMk cId="429874130" sldId="263"/>
            <ac:grpSpMk id="70" creationId="{88C9B83F-64CD-41C1-925F-A08801FFD0BD}"/>
          </ac:grpSpMkLst>
        </pc:grpChg>
        <pc:grpChg chg="add del">
          <ac:chgData name="David Nadaski" userId="e5abe114fa8feefb" providerId="LiveId" clId="{06779112-B8B5-4330-9570-C291C47F5374}" dt="2018-07-10T17:17:29.342" v="4398" actId="26606"/>
          <ac:grpSpMkLst>
            <pc:docMk/>
            <pc:sldMk cId="429874130" sldId="263"/>
            <ac:grpSpMk id="100" creationId="{88C9B83F-64CD-41C1-925F-A08801FFD0BD}"/>
          </ac:grpSpMkLst>
        </pc:grpChg>
        <pc:grpChg chg="add del">
          <ac:chgData name="David Nadaski" userId="e5abe114fa8feefb" providerId="LiveId" clId="{06779112-B8B5-4330-9570-C291C47F5374}" dt="2018-07-10T17:17:33.758" v="4400" actId="26606"/>
          <ac:grpSpMkLst>
            <pc:docMk/>
            <pc:sldMk cId="429874130" sldId="263"/>
            <ac:grpSpMk id="102" creationId="{88C9B83F-64CD-41C1-925F-A08801FFD0BD}"/>
          </ac:grpSpMkLst>
        </pc:grpChg>
        <pc:grpChg chg="add del">
          <ac:chgData name="David Nadaski" userId="e5abe114fa8feefb" providerId="LiveId" clId="{06779112-B8B5-4330-9570-C291C47F5374}" dt="2018-07-10T17:17:34.672" v="4402" actId="26606"/>
          <ac:grpSpMkLst>
            <pc:docMk/>
            <pc:sldMk cId="429874130" sldId="263"/>
            <ac:grpSpMk id="104" creationId="{88C9B83F-64CD-41C1-925F-A08801FFD0BD}"/>
          </ac:grpSpMkLst>
        </pc:grpChg>
        <pc:grpChg chg="add del">
          <ac:chgData name="David Nadaski" userId="e5abe114fa8feefb" providerId="LiveId" clId="{06779112-B8B5-4330-9570-C291C47F5374}" dt="2018-07-10T17:17:36.154" v="4404" actId="26606"/>
          <ac:grpSpMkLst>
            <pc:docMk/>
            <pc:sldMk cId="429874130" sldId="263"/>
            <ac:grpSpMk id="106" creationId="{88C9B83F-64CD-41C1-925F-A08801FFD0BD}"/>
          </ac:grpSpMkLst>
        </pc:grpChg>
        <pc:grpChg chg="add del">
          <ac:chgData name="David Nadaski" userId="e5abe114fa8feefb" providerId="LiveId" clId="{06779112-B8B5-4330-9570-C291C47F5374}" dt="2018-07-10T17:17:37.923" v="4406" actId="26606"/>
          <ac:grpSpMkLst>
            <pc:docMk/>
            <pc:sldMk cId="429874130" sldId="263"/>
            <ac:grpSpMk id="108" creationId="{88C9B83F-64CD-41C1-925F-A08801FFD0BD}"/>
          </ac:grpSpMkLst>
        </pc:grpChg>
        <pc:grpChg chg="add del">
          <ac:chgData name="David Nadaski" userId="e5abe114fa8feefb" providerId="LiveId" clId="{06779112-B8B5-4330-9570-C291C47F5374}" dt="2018-07-10T17:17:39.779" v="4408" actId="26606"/>
          <ac:grpSpMkLst>
            <pc:docMk/>
            <pc:sldMk cId="429874130" sldId="263"/>
            <ac:grpSpMk id="121" creationId="{88C9B83F-64CD-41C1-925F-A08801FFD0BD}"/>
          </ac:grpSpMkLst>
        </pc:grpChg>
        <pc:grpChg chg="add del">
          <ac:chgData name="David Nadaski" userId="e5abe114fa8feefb" providerId="LiveId" clId="{06779112-B8B5-4330-9570-C291C47F5374}" dt="2018-07-10T17:17:43.513" v="4410" actId="26606"/>
          <ac:grpSpMkLst>
            <pc:docMk/>
            <pc:sldMk cId="429874130" sldId="263"/>
            <ac:grpSpMk id="134" creationId="{88C9B83F-64CD-41C1-925F-A08801FFD0BD}"/>
          </ac:grpSpMkLst>
        </pc:grpChg>
        <pc:grpChg chg="add del">
          <ac:chgData name="David Nadaski" userId="e5abe114fa8feefb" providerId="LiveId" clId="{06779112-B8B5-4330-9570-C291C47F5374}" dt="2018-07-10T17:17:47.180" v="4412" actId="26606"/>
          <ac:grpSpMkLst>
            <pc:docMk/>
            <pc:sldMk cId="429874130" sldId="263"/>
            <ac:grpSpMk id="136" creationId="{88C9B83F-64CD-41C1-925F-A08801FFD0BD}"/>
          </ac:grpSpMkLst>
        </pc:grpChg>
        <pc:grpChg chg="add del">
          <ac:chgData name="David Nadaski" userId="e5abe114fa8feefb" providerId="LiveId" clId="{06779112-B8B5-4330-9570-C291C47F5374}" dt="2018-07-10T17:20:19.525" v="4475" actId="26606"/>
          <ac:grpSpMkLst>
            <pc:docMk/>
            <pc:sldMk cId="429874130" sldId="263"/>
            <ac:grpSpMk id="149" creationId="{88C9B83F-64CD-41C1-925F-A08801FFD0BD}"/>
          </ac:grpSpMkLst>
        </pc:grpChg>
        <pc:grpChg chg="add del">
          <ac:chgData name="David Nadaski" userId="e5abe114fa8feefb" providerId="LiveId" clId="{06779112-B8B5-4330-9570-C291C47F5374}" dt="2018-07-10T17:20:19.525" v="4475" actId="26606"/>
          <ac:grpSpMkLst>
            <pc:docMk/>
            <pc:sldMk cId="429874130" sldId="263"/>
            <ac:grpSpMk id="154" creationId="{88C9B83F-64CD-41C1-925F-A08801FFD0BD}"/>
          </ac:grpSpMkLst>
        </pc:grpChg>
        <pc:picChg chg="add del mod">
          <ac:chgData name="David Nadaski" userId="e5abe114fa8feefb" providerId="LiveId" clId="{06779112-B8B5-4330-9570-C291C47F5374}" dt="2018-07-10T17:16:40.521" v="4391" actId="478"/>
          <ac:picMkLst>
            <pc:docMk/>
            <pc:sldMk cId="429874130" sldId="263"/>
            <ac:picMk id="5" creationId="{0270DAE8-0237-4ECB-A33E-6112E06A3762}"/>
          </ac:picMkLst>
        </pc:picChg>
        <pc:picChg chg="add del">
          <ac:chgData name="David Nadaski" userId="e5abe114fa8feefb" providerId="LiveId" clId="{06779112-B8B5-4330-9570-C291C47F5374}" dt="2018-07-10T17:12:19.637" v="4366" actId="26606"/>
          <ac:picMkLst>
            <pc:docMk/>
            <pc:sldMk cId="429874130" sldId="263"/>
            <ac:picMk id="7" creationId="{93BA7541-4112-4EFE-A368-DE6016D78195}"/>
          </ac:picMkLst>
        </pc:picChg>
        <pc:picChg chg="add mod ord">
          <ac:chgData name="David Nadaski" userId="e5abe114fa8feefb" providerId="LiveId" clId="{06779112-B8B5-4330-9570-C291C47F5374}" dt="2018-07-10T17:20:19.525" v="4475" actId="26606"/>
          <ac:picMkLst>
            <pc:docMk/>
            <pc:sldMk cId="429874130" sldId="263"/>
            <ac:picMk id="9" creationId="{8023AC86-A70F-4D12-9676-8DEDEAF10F70}"/>
          </ac:picMkLst>
        </pc:picChg>
        <pc:picChg chg="add del">
          <ac:chgData name="David Nadaski" userId="e5abe114fa8feefb" providerId="LiveId" clId="{06779112-B8B5-4330-9570-C291C47F5374}" dt="2018-07-10T17:12:21.130" v="4368" actId="26606"/>
          <ac:picMkLst>
            <pc:docMk/>
            <pc:sldMk cId="429874130" sldId="263"/>
            <ac:picMk id="47" creationId="{BDE8E06A-BD81-48FC-868F-8F379D9260C9}"/>
          </ac:picMkLst>
        </pc:picChg>
        <pc:cxnChg chg="add del">
          <ac:chgData name="David Nadaski" userId="e5abe114fa8feefb" providerId="LiveId" clId="{06779112-B8B5-4330-9570-C291C47F5374}" dt="2018-07-10T17:12:12.265" v="4358" actId="26606"/>
          <ac:cxnSpMkLst>
            <pc:docMk/>
            <pc:sldMk cId="429874130" sldId="263"/>
            <ac:cxnSpMk id="12" creationId="{063B6EC6-D752-4EE7-908B-F8F19E8C7FEA}"/>
          </ac:cxnSpMkLst>
        </pc:cxnChg>
        <pc:cxnChg chg="add del">
          <ac:chgData name="David Nadaski" userId="e5abe114fa8feefb" providerId="LiveId" clId="{06779112-B8B5-4330-9570-C291C47F5374}" dt="2018-07-10T17:12:12.265" v="4358" actId="26606"/>
          <ac:cxnSpMkLst>
            <pc:docMk/>
            <pc:sldMk cId="429874130" sldId="263"/>
            <ac:cxnSpMk id="14" creationId="{EFECD4E8-AD3E-4228-82A2-9461958EA94D}"/>
          </ac:cxnSpMkLst>
        </pc:cxnChg>
        <pc:cxnChg chg="add del">
          <ac:chgData name="David Nadaski" userId="e5abe114fa8feefb" providerId="LiveId" clId="{06779112-B8B5-4330-9570-C291C47F5374}" dt="2018-07-10T17:12:13.794" v="4360" actId="26606"/>
          <ac:cxnSpMkLst>
            <pc:docMk/>
            <pc:sldMk cId="429874130" sldId="263"/>
            <ac:cxnSpMk id="28" creationId="{0B5F7E3B-C5F1-40E0-A491-558BAFBC1127}"/>
          </ac:cxnSpMkLst>
        </pc:cxnChg>
        <pc:cxnChg chg="add del">
          <ac:chgData name="David Nadaski" userId="e5abe114fa8feefb" providerId="LiveId" clId="{06779112-B8B5-4330-9570-C291C47F5374}" dt="2018-07-10T17:12:17.056" v="4364" actId="26606"/>
          <ac:cxnSpMkLst>
            <pc:docMk/>
            <pc:sldMk cId="429874130" sldId="263"/>
            <ac:cxnSpMk id="36" creationId="{1A1FE6BB-DFB2-4080-9B5E-076EF5DDE67B}"/>
          </ac:cxnSpMkLst>
        </pc:cxnChg>
        <pc:cxnChg chg="add del">
          <ac:chgData name="David Nadaski" userId="e5abe114fa8feefb" providerId="LiveId" clId="{06779112-B8B5-4330-9570-C291C47F5374}" dt="2018-07-10T17:12:23.072" v="4372" actId="26606"/>
          <ac:cxnSpMkLst>
            <pc:docMk/>
            <pc:sldMk cId="429874130" sldId="263"/>
            <ac:cxnSpMk id="54" creationId="{0B5F7E3B-C5F1-40E0-A491-558BAFBC1127}"/>
          </ac:cxnSpMkLst>
        </pc:cxnChg>
        <pc:cxnChg chg="add del">
          <ac:chgData name="David Nadaski" userId="e5abe114fa8feefb" providerId="LiveId" clId="{06779112-B8B5-4330-9570-C291C47F5374}" dt="2018-07-10T17:17:47.187" v="4413" actId="26606"/>
          <ac:cxnSpMkLst>
            <pc:docMk/>
            <pc:sldMk cId="429874130" sldId="263"/>
            <ac:cxnSpMk id="58" creationId="{063B6EC6-D752-4EE7-908B-F8F19E8C7FEA}"/>
          </ac:cxnSpMkLst>
        </pc:cxnChg>
        <pc:cxnChg chg="add del">
          <ac:chgData name="David Nadaski" userId="e5abe114fa8feefb" providerId="LiveId" clId="{06779112-B8B5-4330-9570-C291C47F5374}" dt="2018-07-10T17:17:47.187" v="4413" actId="26606"/>
          <ac:cxnSpMkLst>
            <pc:docMk/>
            <pc:sldMk cId="429874130" sldId="263"/>
            <ac:cxnSpMk id="59" creationId="{EFECD4E8-AD3E-4228-82A2-9461958EA94D}"/>
          </ac:cxnSpMkLst>
        </pc:cxnChg>
        <pc:cxnChg chg="add del">
          <ac:chgData name="David Nadaski" userId="e5abe114fa8feefb" providerId="LiveId" clId="{06779112-B8B5-4330-9570-C291C47F5374}" dt="2018-07-10T17:17:25.660" v="4396" actId="26606"/>
          <ac:cxnSpMkLst>
            <pc:docMk/>
            <pc:sldMk cId="429874130" sldId="263"/>
            <ac:cxnSpMk id="82" creationId="{A57C1A16-B8AB-4D99-A195-A38F556A6486}"/>
          </ac:cxnSpMkLst>
        </pc:cxnChg>
        <pc:cxnChg chg="add del">
          <ac:chgData name="David Nadaski" userId="e5abe114fa8feefb" providerId="LiveId" clId="{06779112-B8B5-4330-9570-C291C47F5374}" dt="2018-07-10T17:17:25.660" v="4396" actId="26606"/>
          <ac:cxnSpMkLst>
            <pc:docMk/>
            <pc:sldMk cId="429874130" sldId="263"/>
            <ac:cxnSpMk id="84" creationId="{F8A9B20B-D1DD-4573-B5EC-558029519236}"/>
          </ac:cxnSpMkLst>
        </pc:cxnChg>
        <pc:cxnChg chg="add del">
          <ac:chgData name="David Nadaski" userId="e5abe114fa8feefb" providerId="LiveId" clId="{06779112-B8B5-4330-9570-C291C47F5374}" dt="2018-07-10T17:17:37.923" v="4406" actId="26606"/>
          <ac:cxnSpMkLst>
            <pc:docMk/>
            <pc:sldMk cId="429874130" sldId="263"/>
            <ac:cxnSpMk id="111" creationId="{9FF46BC6-C78D-47E7-87CF-A1DD38B02BD3}"/>
          </ac:cxnSpMkLst>
        </pc:cxnChg>
        <pc:cxnChg chg="add del">
          <ac:chgData name="David Nadaski" userId="e5abe114fa8feefb" providerId="LiveId" clId="{06779112-B8B5-4330-9570-C291C47F5374}" dt="2018-07-10T17:17:37.923" v="4406" actId="26606"/>
          <ac:cxnSpMkLst>
            <pc:docMk/>
            <pc:sldMk cId="429874130" sldId="263"/>
            <ac:cxnSpMk id="112" creationId="{BE3C958F-F320-49F4-9AB7-FD2F51A7712E}"/>
          </ac:cxnSpMkLst>
        </pc:cxnChg>
        <pc:cxnChg chg="add del">
          <ac:chgData name="David Nadaski" userId="e5abe114fa8feefb" providerId="LiveId" clId="{06779112-B8B5-4330-9570-C291C47F5374}" dt="2018-07-10T17:17:39.779" v="4408" actId="26606"/>
          <ac:cxnSpMkLst>
            <pc:docMk/>
            <pc:sldMk cId="429874130" sldId="263"/>
            <ac:cxnSpMk id="124" creationId="{D02CF681-4765-4E88-802F-B2474DCD516A}"/>
          </ac:cxnSpMkLst>
        </pc:cxnChg>
        <pc:cxnChg chg="add del">
          <ac:chgData name="David Nadaski" userId="e5abe114fa8feefb" providerId="LiveId" clId="{06779112-B8B5-4330-9570-C291C47F5374}" dt="2018-07-10T17:17:39.779" v="4408" actId="26606"/>
          <ac:cxnSpMkLst>
            <pc:docMk/>
            <pc:sldMk cId="429874130" sldId="263"/>
            <ac:cxnSpMk id="125" creationId="{3D57B2BA-243C-45C7-A5D8-46CA719437FC}"/>
          </ac:cxnSpMkLst>
        </pc:cxnChg>
        <pc:cxnChg chg="add del">
          <ac:chgData name="David Nadaski" userId="e5abe114fa8feefb" providerId="LiveId" clId="{06779112-B8B5-4330-9570-C291C47F5374}" dt="2018-07-10T17:17:47.180" v="4412" actId="26606"/>
          <ac:cxnSpMkLst>
            <pc:docMk/>
            <pc:sldMk cId="429874130" sldId="263"/>
            <ac:cxnSpMk id="139" creationId="{81BB890B-70D4-42FE-A599-6AEF1A42D972}"/>
          </ac:cxnSpMkLst>
        </pc:cxnChg>
        <pc:cxnChg chg="add del">
          <ac:chgData name="David Nadaski" userId="e5abe114fa8feefb" providerId="LiveId" clId="{06779112-B8B5-4330-9570-C291C47F5374}" dt="2018-07-10T17:17:47.180" v="4412" actId="26606"/>
          <ac:cxnSpMkLst>
            <pc:docMk/>
            <pc:sldMk cId="429874130" sldId="263"/>
            <ac:cxnSpMk id="140" creationId="{3842D646-B58C-43C8-8152-01BC782B725D}"/>
          </ac:cxnSpMkLst>
        </pc:cxnChg>
        <pc:cxnChg chg="add del">
          <ac:chgData name="David Nadaski" userId="e5abe114fa8feefb" providerId="LiveId" clId="{06779112-B8B5-4330-9570-C291C47F5374}" dt="2018-07-10T17:20:19.525" v="4475" actId="26606"/>
          <ac:cxnSpMkLst>
            <pc:docMk/>
            <pc:sldMk cId="429874130" sldId="263"/>
            <ac:cxnSpMk id="166" creationId="{A57C1A16-B8AB-4D99-A195-A38F556A6486}"/>
          </ac:cxnSpMkLst>
        </pc:cxnChg>
        <pc:cxnChg chg="add del">
          <ac:chgData name="David Nadaski" userId="e5abe114fa8feefb" providerId="LiveId" clId="{06779112-B8B5-4330-9570-C291C47F5374}" dt="2018-07-10T17:20:19.525" v="4475" actId="26606"/>
          <ac:cxnSpMkLst>
            <pc:docMk/>
            <pc:sldMk cId="429874130" sldId="263"/>
            <ac:cxnSpMk id="168" creationId="{F8A9B20B-D1DD-4573-B5EC-558029519236}"/>
          </ac:cxnSpMkLst>
        </pc:cxnChg>
      </pc:sldChg>
      <pc:sldChg chg="addSp delSp modSp add mod setBg setClrOvrMap">
        <pc:chgData name="David Nadaski" userId="e5abe114fa8feefb" providerId="LiveId" clId="{06779112-B8B5-4330-9570-C291C47F5374}" dt="2018-07-10T18:09:22.186" v="4973" actId="1076"/>
        <pc:sldMkLst>
          <pc:docMk/>
          <pc:sldMk cId="3105308564" sldId="264"/>
        </pc:sldMkLst>
        <pc:spChg chg="mod ord">
          <ac:chgData name="David Nadaski" userId="e5abe114fa8feefb" providerId="LiveId" clId="{06779112-B8B5-4330-9570-C291C47F5374}" dt="2018-07-10T17:28:43.577" v="4654" actId="20577"/>
          <ac:spMkLst>
            <pc:docMk/>
            <pc:sldMk cId="3105308564" sldId="264"/>
            <ac:spMk id="2" creationId="{BEA851BB-18FB-44A7-8F43-80AD61826128}"/>
          </ac:spMkLst>
        </pc:spChg>
        <pc:spChg chg="mod ord">
          <ac:chgData name="David Nadaski" userId="e5abe114fa8feefb" providerId="LiveId" clId="{06779112-B8B5-4330-9570-C291C47F5374}" dt="2018-07-10T17:29:18.442" v="4691" actId="20577"/>
          <ac:spMkLst>
            <pc:docMk/>
            <pc:sldMk cId="3105308564" sldId="264"/>
            <ac:spMk id="3" creationId="{0942E471-0724-420F-B091-0210460F09AB}"/>
          </ac:spMkLst>
        </pc:spChg>
        <pc:spChg chg="add del">
          <ac:chgData name="David Nadaski" userId="e5abe114fa8feefb" providerId="LiveId" clId="{06779112-B8B5-4330-9570-C291C47F5374}" dt="2018-07-10T17:22:37.300" v="4522" actId="26606"/>
          <ac:spMkLst>
            <pc:docMk/>
            <pc:sldMk cId="3105308564" sldId="264"/>
            <ac:spMk id="6" creationId="{A65AC7D1-EAA9-48F5-B509-60A7F50BF703}"/>
          </ac:spMkLst>
        </pc:spChg>
        <pc:spChg chg="add del">
          <ac:chgData name="David Nadaski" userId="e5abe114fa8feefb" providerId="LiveId" clId="{06779112-B8B5-4330-9570-C291C47F5374}" dt="2018-07-10T17:22:37.300" v="4522" actId="26606"/>
          <ac:spMkLst>
            <pc:docMk/>
            <pc:sldMk cId="3105308564" sldId="264"/>
            <ac:spMk id="7" creationId="{D6320AF9-619A-4175-865B-5663E1AEF4C5}"/>
          </ac:spMkLst>
        </pc:spChg>
        <pc:spChg chg="add del">
          <ac:chgData name="David Nadaski" userId="e5abe114fa8feefb" providerId="LiveId" clId="{06779112-B8B5-4330-9570-C291C47F5374}" dt="2018-07-10T17:22:37.300" v="4522" actId="26606"/>
          <ac:spMkLst>
            <pc:docMk/>
            <pc:sldMk cId="3105308564" sldId="264"/>
            <ac:spMk id="12" creationId="{7E018740-5C2B-4A41-AC1A-7E68D1EC1954}"/>
          </ac:spMkLst>
        </pc:spChg>
        <pc:spChg chg="add del">
          <ac:chgData name="David Nadaski" userId="e5abe114fa8feefb" providerId="LiveId" clId="{06779112-B8B5-4330-9570-C291C47F5374}" dt="2018-07-10T17:22:25.735" v="4516" actId="26606"/>
          <ac:spMkLst>
            <pc:docMk/>
            <pc:sldMk cId="3105308564" sldId="264"/>
            <ac:spMk id="13" creationId="{3F088236-D655-4F88-B238-E16762358025}"/>
          </ac:spMkLst>
        </pc:spChg>
        <pc:spChg chg="add del">
          <ac:chgData name="David Nadaski" userId="e5abe114fa8feefb" providerId="LiveId" clId="{06779112-B8B5-4330-9570-C291C47F5374}" dt="2018-07-10T17:22:37.300" v="4522" actId="26606"/>
          <ac:spMkLst>
            <pc:docMk/>
            <pc:sldMk cId="3105308564" sldId="264"/>
            <ac:spMk id="14" creationId="{166F75A4-C475-4941-8EE2-B80A06A2C1BB}"/>
          </ac:spMkLst>
        </pc:spChg>
        <pc:spChg chg="add del">
          <ac:chgData name="David Nadaski" userId="e5abe114fa8feefb" providerId="LiveId" clId="{06779112-B8B5-4330-9570-C291C47F5374}" dt="2018-07-10T17:22:25.735" v="4516" actId="26606"/>
          <ac:spMkLst>
            <pc:docMk/>
            <pc:sldMk cId="3105308564" sldId="264"/>
            <ac:spMk id="15" creationId="{3DAC0C92-199E-475C-9390-119A9B027276}"/>
          </ac:spMkLst>
        </pc:spChg>
        <pc:spChg chg="add del">
          <ac:chgData name="David Nadaski" userId="e5abe114fa8feefb" providerId="LiveId" clId="{06779112-B8B5-4330-9570-C291C47F5374}" dt="2018-07-10T17:22:37.300" v="4522" actId="26606"/>
          <ac:spMkLst>
            <pc:docMk/>
            <pc:sldMk cId="3105308564" sldId="264"/>
            <ac:spMk id="16" creationId="{A032553A-72E8-4B0D-8405-FF9771C9AF05}"/>
          </ac:spMkLst>
        </pc:spChg>
        <pc:spChg chg="add del">
          <ac:chgData name="David Nadaski" userId="e5abe114fa8feefb" providerId="LiveId" clId="{06779112-B8B5-4330-9570-C291C47F5374}" dt="2018-07-10T17:22:25.735" v="4516" actId="26606"/>
          <ac:spMkLst>
            <pc:docMk/>
            <pc:sldMk cId="3105308564" sldId="264"/>
            <ac:spMk id="17" creationId="{C4CFB339-0ED8-4FE2-9EF1-6D1375B8499B}"/>
          </ac:spMkLst>
        </pc:spChg>
        <pc:spChg chg="add del">
          <ac:chgData name="David Nadaski" userId="e5abe114fa8feefb" providerId="LiveId" clId="{06779112-B8B5-4330-9570-C291C47F5374}" dt="2018-07-10T17:22:37.300" v="4522" actId="26606"/>
          <ac:spMkLst>
            <pc:docMk/>
            <pc:sldMk cId="3105308564" sldId="264"/>
            <ac:spMk id="18" creationId="{765800AC-C3B9-498E-87BC-29FAE4C76B21}"/>
          </ac:spMkLst>
        </pc:spChg>
        <pc:spChg chg="add del">
          <ac:chgData name="David Nadaski" userId="e5abe114fa8feefb" providerId="LiveId" clId="{06779112-B8B5-4330-9570-C291C47F5374}" dt="2018-07-10T17:22:25.735" v="4516" actId="26606"/>
          <ac:spMkLst>
            <pc:docMk/>
            <pc:sldMk cId="3105308564" sldId="264"/>
            <ac:spMk id="19" creationId="{31896C80-2069-4431-9C19-83B913734490}"/>
          </ac:spMkLst>
        </pc:spChg>
        <pc:spChg chg="add del">
          <ac:chgData name="David Nadaski" userId="e5abe114fa8feefb" providerId="LiveId" clId="{06779112-B8B5-4330-9570-C291C47F5374}" dt="2018-07-10T17:22:37.300" v="4522" actId="26606"/>
          <ac:spMkLst>
            <pc:docMk/>
            <pc:sldMk cId="3105308564" sldId="264"/>
            <ac:spMk id="20" creationId="{1F9D6ACB-2FF4-49F9-978A-E0D5327FC635}"/>
          </ac:spMkLst>
        </pc:spChg>
        <pc:spChg chg="add del">
          <ac:chgData name="David Nadaski" userId="e5abe114fa8feefb" providerId="LiveId" clId="{06779112-B8B5-4330-9570-C291C47F5374}" dt="2018-07-10T17:22:25.735" v="4516" actId="26606"/>
          <ac:spMkLst>
            <pc:docMk/>
            <pc:sldMk cId="3105308564" sldId="264"/>
            <ac:spMk id="21" creationId="{BF120A21-0841-4823-B0C4-28AEBCEF9B78}"/>
          </ac:spMkLst>
        </pc:spChg>
        <pc:spChg chg="add del">
          <ac:chgData name="David Nadaski" userId="e5abe114fa8feefb" providerId="LiveId" clId="{06779112-B8B5-4330-9570-C291C47F5374}" dt="2018-07-10T17:22:37.300" v="4522" actId="26606"/>
          <ac:spMkLst>
            <pc:docMk/>
            <pc:sldMk cId="3105308564" sldId="264"/>
            <ac:spMk id="22" creationId="{A5EC319D-0FEA-4B95-A3EA-01E35672C95B}"/>
          </ac:spMkLst>
        </pc:spChg>
        <pc:spChg chg="add del">
          <ac:chgData name="David Nadaski" userId="e5abe114fa8feefb" providerId="LiveId" clId="{06779112-B8B5-4330-9570-C291C47F5374}" dt="2018-07-10T17:22:25.735" v="4516" actId="26606"/>
          <ac:spMkLst>
            <pc:docMk/>
            <pc:sldMk cId="3105308564" sldId="264"/>
            <ac:spMk id="23" creationId="{DBB05BAE-BBD3-4289-899F-A6851503C6B0}"/>
          </ac:spMkLst>
        </pc:spChg>
        <pc:spChg chg="add del">
          <ac:chgData name="David Nadaski" userId="e5abe114fa8feefb" providerId="LiveId" clId="{06779112-B8B5-4330-9570-C291C47F5374}" dt="2018-07-10T17:22:40.375" v="4526" actId="26606"/>
          <ac:spMkLst>
            <pc:docMk/>
            <pc:sldMk cId="3105308564" sldId="264"/>
            <ac:spMk id="24" creationId="{3BCB5F6A-9EB0-40B0-9D13-3023E9A20508}"/>
          </ac:spMkLst>
        </pc:spChg>
        <pc:spChg chg="add del">
          <ac:chgData name="David Nadaski" userId="e5abe114fa8feefb" providerId="LiveId" clId="{06779112-B8B5-4330-9570-C291C47F5374}" dt="2018-07-10T17:22:25.735" v="4516" actId="26606"/>
          <ac:spMkLst>
            <pc:docMk/>
            <pc:sldMk cId="3105308564" sldId="264"/>
            <ac:spMk id="25" creationId="{9874D11C-36F5-4BBE-A490-019A54E953B0}"/>
          </ac:spMkLst>
        </pc:spChg>
        <pc:spChg chg="add del">
          <ac:chgData name="David Nadaski" userId="e5abe114fa8feefb" providerId="LiveId" clId="{06779112-B8B5-4330-9570-C291C47F5374}" dt="2018-07-10T17:22:32.282" v="4518" actId="26606"/>
          <ac:spMkLst>
            <pc:docMk/>
            <pc:sldMk cId="3105308564" sldId="264"/>
            <ac:spMk id="27" creationId="{9F4444CE-BC8D-4D61-B303-4C05614E62AB}"/>
          </ac:spMkLst>
        </pc:spChg>
        <pc:spChg chg="add del">
          <ac:chgData name="David Nadaski" userId="e5abe114fa8feefb" providerId="LiveId" clId="{06779112-B8B5-4330-9570-C291C47F5374}" dt="2018-07-10T17:22:32.282" v="4518" actId="26606"/>
          <ac:spMkLst>
            <pc:docMk/>
            <pc:sldMk cId="3105308564" sldId="264"/>
            <ac:spMk id="28" creationId="{62423CA5-E2E1-4789-B759-9906C1C94063}"/>
          </ac:spMkLst>
        </pc:spChg>
        <pc:spChg chg="add del">
          <ac:chgData name="David Nadaski" userId="e5abe114fa8feefb" providerId="LiveId" clId="{06779112-B8B5-4330-9570-C291C47F5374}" dt="2018-07-10T17:22:32.282" v="4518" actId="26606"/>
          <ac:spMkLst>
            <pc:docMk/>
            <pc:sldMk cId="3105308564" sldId="264"/>
            <ac:spMk id="29" creationId="{73772B81-181F-48B7-8826-4D9686D15DF5}"/>
          </ac:spMkLst>
        </pc:spChg>
        <pc:spChg chg="add del">
          <ac:chgData name="David Nadaski" userId="e5abe114fa8feefb" providerId="LiveId" clId="{06779112-B8B5-4330-9570-C291C47F5374}" dt="2018-07-10T17:22:32.282" v="4518" actId="26606"/>
          <ac:spMkLst>
            <pc:docMk/>
            <pc:sldMk cId="3105308564" sldId="264"/>
            <ac:spMk id="30" creationId="{B2205F6E-03C6-4E92-877C-E2482F6599AA}"/>
          </ac:spMkLst>
        </pc:spChg>
        <pc:spChg chg="add del">
          <ac:chgData name="David Nadaski" userId="e5abe114fa8feefb" providerId="LiveId" clId="{06779112-B8B5-4330-9570-C291C47F5374}" dt="2018-07-10T17:22:48.077" v="4530" actId="26606"/>
          <ac:spMkLst>
            <pc:docMk/>
            <pc:sldMk cId="3105308564" sldId="264"/>
            <ac:spMk id="32" creationId="{3F088236-D655-4F88-B238-E16762358025}"/>
          </ac:spMkLst>
        </pc:spChg>
        <pc:spChg chg="add del">
          <ac:chgData name="David Nadaski" userId="e5abe114fa8feefb" providerId="LiveId" clId="{06779112-B8B5-4330-9570-C291C47F5374}" dt="2018-07-10T17:22:48.077" v="4530" actId="26606"/>
          <ac:spMkLst>
            <pc:docMk/>
            <pc:sldMk cId="3105308564" sldId="264"/>
            <ac:spMk id="33" creationId="{3DAC0C92-199E-475C-9390-119A9B027276}"/>
          </ac:spMkLst>
        </pc:spChg>
        <pc:spChg chg="add del">
          <ac:chgData name="David Nadaski" userId="e5abe114fa8feefb" providerId="LiveId" clId="{06779112-B8B5-4330-9570-C291C47F5374}" dt="2018-07-10T17:22:48.077" v="4530" actId="26606"/>
          <ac:spMkLst>
            <pc:docMk/>
            <pc:sldMk cId="3105308564" sldId="264"/>
            <ac:spMk id="34" creationId="{C4CFB339-0ED8-4FE2-9EF1-6D1375B8499B}"/>
          </ac:spMkLst>
        </pc:spChg>
        <pc:spChg chg="add del">
          <ac:chgData name="David Nadaski" userId="e5abe114fa8feefb" providerId="LiveId" clId="{06779112-B8B5-4330-9570-C291C47F5374}" dt="2018-07-10T17:22:48.077" v="4530" actId="26606"/>
          <ac:spMkLst>
            <pc:docMk/>
            <pc:sldMk cId="3105308564" sldId="264"/>
            <ac:spMk id="35" creationId="{31896C80-2069-4431-9C19-83B913734490}"/>
          </ac:spMkLst>
        </pc:spChg>
        <pc:spChg chg="add del">
          <ac:chgData name="David Nadaski" userId="e5abe114fa8feefb" providerId="LiveId" clId="{06779112-B8B5-4330-9570-C291C47F5374}" dt="2018-07-10T17:22:48.077" v="4530" actId="26606"/>
          <ac:spMkLst>
            <pc:docMk/>
            <pc:sldMk cId="3105308564" sldId="264"/>
            <ac:spMk id="36" creationId="{BF120A21-0841-4823-B0C4-28AEBCEF9B78}"/>
          </ac:spMkLst>
        </pc:spChg>
        <pc:spChg chg="add del">
          <ac:chgData name="David Nadaski" userId="e5abe114fa8feefb" providerId="LiveId" clId="{06779112-B8B5-4330-9570-C291C47F5374}" dt="2018-07-10T17:22:48.077" v="4530" actId="26606"/>
          <ac:spMkLst>
            <pc:docMk/>
            <pc:sldMk cId="3105308564" sldId="264"/>
            <ac:spMk id="37" creationId="{DBB05BAE-BBD3-4289-899F-A6851503C6B0}"/>
          </ac:spMkLst>
        </pc:spChg>
        <pc:spChg chg="add del">
          <ac:chgData name="David Nadaski" userId="e5abe114fa8feefb" providerId="LiveId" clId="{06779112-B8B5-4330-9570-C291C47F5374}" dt="2018-07-10T17:22:48.077" v="4530" actId="26606"/>
          <ac:spMkLst>
            <pc:docMk/>
            <pc:sldMk cId="3105308564" sldId="264"/>
            <ac:spMk id="38" creationId="{9874D11C-36F5-4BBE-A490-019A54E953B0}"/>
          </ac:spMkLst>
        </pc:spChg>
        <pc:spChg chg="add del">
          <ac:chgData name="David Nadaski" userId="e5abe114fa8feefb" providerId="LiveId" clId="{06779112-B8B5-4330-9570-C291C47F5374}" dt="2018-07-10T17:22:53.177" v="4534" actId="26606"/>
          <ac:spMkLst>
            <pc:docMk/>
            <pc:sldMk cId="3105308564" sldId="264"/>
            <ac:spMk id="41" creationId="{3F088236-D655-4F88-B238-E16762358025}"/>
          </ac:spMkLst>
        </pc:spChg>
        <pc:spChg chg="add del">
          <ac:chgData name="David Nadaski" userId="e5abe114fa8feefb" providerId="LiveId" clId="{06779112-B8B5-4330-9570-C291C47F5374}" dt="2018-07-10T17:22:53.177" v="4534" actId="26606"/>
          <ac:spMkLst>
            <pc:docMk/>
            <pc:sldMk cId="3105308564" sldId="264"/>
            <ac:spMk id="42" creationId="{3DAC0C92-199E-475C-9390-119A9B027276}"/>
          </ac:spMkLst>
        </pc:spChg>
        <pc:spChg chg="add del">
          <ac:chgData name="David Nadaski" userId="e5abe114fa8feefb" providerId="LiveId" clId="{06779112-B8B5-4330-9570-C291C47F5374}" dt="2018-07-10T17:22:53.177" v="4534" actId="26606"/>
          <ac:spMkLst>
            <pc:docMk/>
            <pc:sldMk cId="3105308564" sldId="264"/>
            <ac:spMk id="43" creationId="{C4CFB339-0ED8-4FE2-9EF1-6D1375B8499B}"/>
          </ac:spMkLst>
        </pc:spChg>
        <pc:spChg chg="add del">
          <ac:chgData name="David Nadaski" userId="e5abe114fa8feefb" providerId="LiveId" clId="{06779112-B8B5-4330-9570-C291C47F5374}" dt="2018-07-10T17:22:53.177" v="4534" actId="26606"/>
          <ac:spMkLst>
            <pc:docMk/>
            <pc:sldMk cId="3105308564" sldId="264"/>
            <ac:spMk id="44" creationId="{31896C80-2069-4431-9C19-83B913734490}"/>
          </ac:spMkLst>
        </pc:spChg>
        <pc:spChg chg="add del">
          <ac:chgData name="David Nadaski" userId="e5abe114fa8feefb" providerId="LiveId" clId="{06779112-B8B5-4330-9570-C291C47F5374}" dt="2018-07-10T17:22:53.177" v="4534" actId="26606"/>
          <ac:spMkLst>
            <pc:docMk/>
            <pc:sldMk cId="3105308564" sldId="264"/>
            <ac:spMk id="45" creationId="{BF120A21-0841-4823-B0C4-28AEBCEF9B78}"/>
          </ac:spMkLst>
        </pc:spChg>
        <pc:spChg chg="add del">
          <ac:chgData name="David Nadaski" userId="e5abe114fa8feefb" providerId="LiveId" clId="{06779112-B8B5-4330-9570-C291C47F5374}" dt="2018-07-10T17:22:53.177" v="4534" actId="26606"/>
          <ac:spMkLst>
            <pc:docMk/>
            <pc:sldMk cId="3105308564" sldId="264"/>
            <ac:spMk id="46" creationId="{DBB05BAE-BBD3-4289-899F-A6851503C6B0}"/>
          </ac:spMkLst>
        </pc:spChg>
        <pc:spChg chg="add del">
          <ac:chgData name="David Nadaski" userId="e5abe114fa8feefb" providerId="LiveId" clId="{06779112-B8B5-4330-9570-C291C47F5374}" dt="2018-07-10T17:22:53.177" v="4534" actId="26606"/>
          <ac:spMkLst>
            <pc:docMk/>
            <pc:sldMk cId="3105308564" sldId="264"/>
            <ac:spMk id="47" creationId="{9874D11C-36F5-4BBE-A490-019A54E953B0}"/>
          </ac:spMkLst>
        </pc:spChg>
        <pc:spChg chg="add del">
          <ac:chgData name="David Nadaski" userId="e5abe114fa8feefb" providerId="LiveId" clId="{06779112-B8B5-4330-9570-C291C47F5374}" dt="2018-07-10T17:23:12.214" v="4536" actId="26606"/>
          <ac:spMkLst>
            <pc:docMk/>
            <pc:sldMk cId="3105308564" sldId="264"/>
            <ac:spMk id="49" creationId="{9F4444CE-BC8D-4D61-B303-4C05614E62AB}"/>
          </ac:spMkLst>
        </pc:spChg>
        <pc:spChg chg="add del">
          <ac:chgData name="David Nadaski" userId="e5abe114fa8feefb" providerId="LiveId" clId="{06779112-B8B5-4330-9570-C291C47F5374}" dt="2018-07-10T17:23:12.214" v="4536" actId="26606"/>
          <ac:spMkLst>
            <pc:docMk/>
            <pc:sldMk cId="3105308564" sldId="264"/>
            <ac:spMk id="50" creationId="{62423CA5-E2E1-4789-B759-9906C1C94063}"/>
          </ac:spMkLst>
        </pc:spChg>
        <pc:spChg chg="add del">
          <ac:chgData name="David Nadaski" userId="e5abe114fa8feefb" providerId="LiveId" clId="{06779112-B8B5-4330-9570-C291C47F5374}" dt="2018-07-10T17:23:12.214" v="4536" actId="26606"/>
          <ac:spMkLst>
            <pc:docMk/>
            <pc:sldMk cId="3105308564" sldId="264"/>
            <ac:spMk id="51" creationId="{73772B81-181F-48B7-8826-4D9686D15DF5}"/>
          </ac:spMkLst>
        </pc:spChg>
        <pc:spChg chg="add del">
          <ac:chgData name="David Nadaski" userId="e5abe114fa8feefb" providerId="LiveId" clId="{06779112-B8B5-4330-9570-C291C47F5374}" dt="2018-07-10T17:23:12.214" v="4536" actId="26606"/>
          <ac:spMkLst>
            <pc:docMk/>
            <pc:sldMk cId="3105308564" sldId="264"/>
            <ac:spMk id="52" creationId="{B2205F6E-03C6-4E92-877C-E2482F6599AA}"/>
          </ac:spMkLst>
        </pc:spChg>
        <pc:spChg chg="add del">
          <ac:chgData name="David Nadaski" userId="e5abe114fa8feefb" providerId="LiveId" clId="{06779112-B8B5-4330-9570-C291C47F5374}" dt="2018-07-10T17:24:07.948" v="4542" actId="26606"/>
          <ac:spMkLst>
            <pc:docMk/>
            <pc:sldMk cId="3105308564" sldId="264"/>
            <ac:spMk id="54" creationId="{3F088236-D655-4F88-B238-E16762358025}"/>
          </ac:spMkLst>
        </pc:spChg>
        <pc:spChg chg="add del">
          <ac:chgData name="David Nadaski" userId="e5abe114fa8feefb" providerId="LiveId" clId="{06779112-B8B5-4330-9570-C291C47F5374}" dt="2018-07-10T17:24:07.948" v="4542" actId="26606"/>
          <ac:spMkLst>
            <pc:docMk/>
            <pc:sldMk cId="3105308564" sldId="264"/>
            <ac:spMk id="55" creationId="{3DAC0C92-199E-475C-9390-119A9B027276}"/>
          </ac:spMkLst>
        </pc:spChg>
        <pc:spChg chg="add del">
          <ac:chgData name="David Nadaski" userId="e5abe114fa8feefb" providerId="LiveId" clId="{06779112-B8B5-4330-9570-C291C47F5374}" dt="2018-07-10T17:24:07.948" v="4542" actId="26606"/>
          <ac:spMkLst>
            <pc:docMk/>
            <pc:sldMk cId="3105308564" sldId="264"/>
            <ac:spMk id="56" creationId="{C4CFB339-0ED8-4FE2-9EF1-6D1375B8499B}"/>
          </ac:spMkLst>
        </pc:spChg>
        <pc:spChg chg="add del">
          <ac:chgData name="David Nadaski" userId="e5abe114fa8feefb" providerId="LiveId" clId="{06779112-B8B5-4330-9570-C291C47F5374}" dt="2018-07-10T17:24:07.948" v="4542" actId="26606"/>
          <ac:spMkLst>
            <pc:docMk/>
            <pc:sldMk cId="3105308564" sldId="264"/>
            <ac:spMk id="57" creationId="{31896C80-2069-4431-9C19-83B913734490}"/>
          </ac:spMkLst>
        </pc:spChg>
        <pc:spChg chg="add del">
          <ac:chgData name="David Nadaski" userId="e5abe114fa8feefb" providerId="LiveId" clId="{06779112-B8B5-4330-9570-C291C47F5374}" dt="2018-07-10T17:24:07.948" v="4542" actId="26606"/>
          <ac:spMkLst>
            <pc:docMk/>
            <pc:sldMk cId="3105308564" sldId="264"/>
            <ac:spMk id="58" creationId="{BF120A21-0841-4823-B0C4-28AEBCEF9B78}"/>
          </ac:spMkLst>
        </pc:spChg>
        <pc:spChg chg="add del">
          <ac:chgData name="David Nadaski" userId="e5abe114fa8feefb" providerId="LiveId" clId="{06779112-B8B5-4330-9570-C291C47F5374}" dt="2018-07-10T17:24:07.948" v="4542" actId="26606"/>
          <ac:spMkLst>
            <pc:docMk/>
            <pc:sldMk cId="3105308564" sldId="264"/>
            <ac:spMk id="59" creationId="{DBB05BAE-BBD3-4289-899F-A6851503C6B0}"/>
          </ac:spMkLst>
        </pc:spChg>
        <pc:spChg chg="add del">
          <ac:chgData name="David Nadaski" userId="e5abe114fa8feefb" providerId="LiveId" clId="{06779112-B8B5-4330-9570-C291C47F5374}" dt="2018-07-10T17:24:07.948" v="4542" actId="26606"/>
          <ac:spMkLst>
            <pc:docMk/>
            <pc:sldMk cId="3105308564" sldId="264"/>
            <ac:spMk id="60" creationId="{9874D11C-36F5-4BBE-A490-019A54E953B0}"/>
          </ac:spMkLst>
        </pc:spChg>
        <pc:spChg chg="add del">
          <ac:chgData name="David Nadaski" userId="e5abe114fa8feefb" providerId="LiveId" clId="{06779112-B8B5-4330-9570-C291C47F5374}" dt="2018-07-10T17:24:14.643" v="4546" actId="26606"/>
          <ac:spMkLst>
            <pc:docMk/>
            <pc:sldMk cId="3105308564" sldId="264"/>
            <ac:spMk id="61" creationId="{9F4444CE-BC8D-4D61-B303-4C05614E62AB}"/>
          </ac:spMkLst>
        </pc:spChg>
        <pc:spChg chg="add del">
          <ac:chgData name="David Nadaski" userId="e5abe114fa8feefb" providerId="LiveId" clId="{06779112-B8B5-4330-9570-C291C47F5374}" dt="2018-07-10T17:24:14.643" v="4546" actId="26606"/>
          <ac:spMkLst>
            <pc:docMk/>
            <pc:sldMk cId="3105308564" sldId="264"/>
            <ac:spMk id="62" creationId="{62423CA5-E2E1-4789-B759-9906C1C94063}"/>
          </ac:spMkLst>
        </pc:spChg>
        <pc:spChg chg="add del">
          <ac:chgData name="David Nadaski" userId="e5abe114fa8feefb" providerId="LiveId" clId="{06779112-B8B5-4330-9570-C291C47F5374}" dt="2018-07-10T17:24:14.643" v="4546" actId="26606"/>
          <ac:spMkLst>
            <pc:docMk/>
            <pc:sldMk cId="3105308564" sldId="264"/>
            <ac:spMk id="63" creationId="{73772B81-181F-48B7-8826-4D9686D15DF5}"/>
          </ac:spMkLst>
        </pc:spChg>
        <pc:spChg chg="add del">
          <ac:chgData name="David Nadaski" userId="e5abe114fa8feefb" providerId="LiveId" clId="{06779112-B8B5-4330-9570-C291C47F5374}" dt="2018-07-10T17:24:14.643" v="4546" actId="26606"/>
          <ac:spMkLst>
            <pc:docMk/>
            <pc:sldMk cId="3105308564" sldId="264"/>
            <ac:spMk id="64" creationId="{B2205F6E-03C6-4E92-877C-E2482F6599AA}"/>
          </ac:spMkLst>
        </pc:spChg>
        <pc:spChg chg="add del">
          <ac:chgData name="David Nadaski" userId="e5abe114fa8feefb" providerId="LiveId" clId="{06779112-B8B5-4330-9570-C291C47F5374}" dt="2018-07-10T17:24:20.984" v="4554" actId="26606"/>
          <ac:spMkLst>
            <pc:docMk/>
            <pc:sldMk cId="3105308564" sldId="264"/>
            <ac:spMk id="65" creationId="{A65AC7D1-EAA9-48F5-B509-60A7F50BF703}"/>
          </ac:spMkLst>
        </pc:spChg>
        <pc:spChg chg="add del">
          <ac:chgData name="David Nadaski" userId="e5abe114fa8feefb" providerId="LiveId" clId="{06779112-B8B5-4330-9570-C291C47F5374}" dt="2018-07-10T17:24:18.362" v="4548" actId="26606"/>
          <ac:spMkLst>
            <pc:docMk/>
            <pc:sldMk cId="3105308564" sldId="264"/>
            <ac:spMk id="66" creationId="{D94A7024-D948-494D-8920-BBA2DA07D15B}"/>
          </ac:spMkLst>
        </pc:spChg>
        <pc:spChg chg="add del">
          <ac:chgData name="David Nadaski" userId="e5abe114fa8feefb" providerId="LiveId" clId="{06779112-B8B5-4330-9570-C291C47F5374}" dt="2018-07-10T17:24:20.984" v="4554" actId="26606"/>
          <ac:spMkLst>
            <pc:docMk/>
            <pc:sldMk cId="3105308564" sldId="264"/>
            <ac:spMk id="67" creationId="{D6320AF9-619A-4175-865B-5663E1AEF4C5}"/>
          </ac:spMkLst>
        </pc:spChg>
        <pc:spChg chg="add del">
          <ac:chgData name="David Nadaski" userId="e5abe114fa8feefb" providerId="LiveId" clId="{06779112-B8B5-4330-9570-C291C47F5374}" dt="2018-07-10T17:24:20.984" v="4554" actId="26606"/>
          <ac:spMkLst>
            <pc:docMk/>
            <pc:sldMk cId="3105308564" sldId="264"/>
            <ac:spMk id="70" creationId="{7E018740-5C2B-4A41-AC1A-7E68D1EC1954}"/>
          </ac:spMkLst>
        </pc:spChg>
        <pc:spChg chg="add del">
          <ac:chgData name="David Nadaski" userId="e5abe114fa8feefb" providerId="LiveId" clId="{06779112-B8B5-4330-9570-C291C47F5374}" dt="2018-07-10T17:24:20.984" v="4554" actId="26606"/>
          <ac:spMkLst>
            <pc:docMk/>
            <pc:sldMk cId="3105308564" sldId="264"/>
            <ac:spMk id="71" creationId="{166F75A4-C475-4941-8EE2-B80A06A2C1BB}"/>
          </ac:spMkLst>
        </pc:spChg>
        <pc:spChg chg="add del">
          <ac:chgData name="David Nadaski" userId="e5abe114fa8feefb" providerId="LiveId" clId="{06779112-B8B5-4330-9570-C291C47F5374}" dt="2018-07-10T17:24:20.984" v="4554" actId="26606"/>
          <ac:spMkLst>
            <pc:docMk/>
            <pc:sldMk cId="3105308564" sldId="264"/>
            <ac:spMk id="72" creationId="{A032553A-72E8-4B0D-8405-FF9771C9AF05}"/>
          </ac:spMkLst>
        </pc:spChg>
        <pc:spChg chg="add del">
          <ac:chgData name="David Nadaski" userId="e5abe114fa8feefb" providerId="LiveId" clId="{06779112-B8B5-4330-9570-C291C47F5374}" dt="2018-07-10T17:24:20.984" v="4554" actId="26606"/>
          <ac:spMkLst>
            <pc:docMk/>
            <pc:sldMk cId="3105308564" sldId="264"/>
            <ac:spMk id="73" creationId="{765800AC-C3B9-498E-87BC-29FAE4C76B21}"/>
          </ac:spMkLst>
        </pc:spChg>
        <pc:spChg chg="add del">
          <ac:chgData name="David Nadaski" userId="e5abe114fa8feefb" providerId="LiveId" clId="{06779112-B8B5-4330-9570-C291C47F5374}" dt="2018-07-10T17:24:20.984" v="4554" actId="26606"/>
          <ac:spMkLst>
            <pc:docMk/>
            <pc:sldMk cId="3105308564" sldId="264"/>
            <ac:spMk id="74" creationId="{1F9D6ACB-2FF4-49F9-978A-E0D5327FC635}"/>
          </ac:spMkLst>
        </pc:spChg>
        <pc:spChg chg="add del">
          <ac:chgData name="David Nadaski" userId="e5abe114fa8feefb" providerId="LiveId" clId="{06779112-B8B5-4330-9570-C291C47F5374}" dt="2018-07-10T17:24:20.984" v="4554" actId="26606"/>
          <ac:spMkLst>
            <pc:docMk/>
            <pc:sldMk cId="3105308564" sldId="264"/>
            <ac:spMk id="75" creationId="{A5EC319D-0FEA-4B95-A3EA-01E35672C95B}"/>
          </ac:spMkLst>
        </pc:spChg>
        <pc:spChg chg="add del">
          <ac:chgData name="David Nadaski" userId="e5abe114fa8feefb" providerId="LiveId" clId="{06779112-B8B5-4330-9570-C291C47F5374}" dt="2018-07-10T17:24:50.421" v="4565" actId="26606"/>
          <ac:spMkLst>
            <pc:docMk/>
            <pc:sldMk cId="3105308564" sldId="264"/>
            <ac:spMk id="76" creationId="{9F4444CE-BC8D-4D61-B303-4C05614E62AB}"/>
          </ac:spMkLst>
        </pc:spChg>
        <pc:spChg chg="add del">
          <ac:chgData name="David Nadaski" userId="e5abe114fa8feefb" providerId="LiveId" clId="{06779112-B8B5-4330-9570-C291C47F5374}" dt="2018-07-10T17:24:21.518" v="4556" actId="26606"/>
          <ac:spMkLst>
            <pc:docMk/>
            <pc:sldMk cId="3105308564" sldId="264"/>
            <ac:spMk id="79" creationId="{3F088236-D655-4F88-B238-E16762358025}"/>
          </ac:spMkLst>
        </pc:spChg>
        <pc:spChg chg="add del">
          <ac:chgData name="David Nadaski" userId="e5abe114fa8feefb" providerId="LiveId" clId="{06779112-B8B5-4330-9570-C291C47F5374}" dt="2018-07-10T17:24:21.518" v="4556" actId="26606"/>
          <ac:spMkLst>
            <pc:docMk/>
            <pc:sldMk cId="3105308564" sldId="264"/>
            <ac:spMk id="80" creationId="{3DAC0C92-199E-475C-9390-119A9B027276}"/>
          </ac:spMkLst>
        </pc:spChg>
        <pc:spChg chg="add del">
          <ac:chgData name="David Nadaski" userId="e5abe114fa8feefb" providerId="LiveId" clId="{06779112-B8B5-4330-9570-C291C47F5374}" dt="2018-07-10T17:24:21.518" v="4556" actId="26606"/>
          <ac:spMkLst>
            <pc:docMk/>
            <pc:sldMk cId="3105308564" sldId="264"/>
            <ac:spMk id="81" creationId="{C4CFB339-0ED8-4FE2-9EF1-6D1375B8499B}"/>
          </ac:spMkLst>
        </pc:spChg>
        <pc:spChg chg="add del">
          <ac:chgData name="David Nadaski" userId="e5abe114fa8feefb" providerId="LiveId" clId="{06779112-B8B5-4330-9570-C291C47F5374}" dt="2018-07-10T17:24:21.518" v="4556" actId="26606"/>
          <ac:spMkLst>
            <pc:docMk/>
            <pc:sldMk cId="3105308564" sldId="264"/>
            <ac:spMk id="82" creationId="{31896C80-2069-4431-9C19-83B913734490}"/>
          </ac:spMkLst>
        </pc:spChg>
        <pc:spChg chg="add del">
          <ac:chgData name="David Nadaski" userId="e5abe114fa8feefb" providerId="LiveId" clId="{06779112-B8B5-4330-9570-C291C47F5374}" dt="2018-07-10T17:24:21.518" v="4556" actId="26606"/>
          <ac:spMkLst>
            <pc:docMk/>
            <pc:sldMk cId="3105308564" sldId="264"/>
            <ac:spMk id="83" creationId="{BF120A21-0841-4823-B0C4-28AEBCEF9B78}"/>
          </ac:spMkLst>
        </pc:spChg>
        <pc:spChg chg="add del">
          <ac:chgData name="David Nadaski" userId="e5abe114fa8feefb" providerId="LiveId" clId="{06779112-B8B5-4330-9570-C291C47F5374}" dt="2018-07-10T17:24:21.518" v="4556" actId="26606"/>
          <ac:spMkLst>
            <pc:docMk/>
            <pc:sldMk cId="3105308564" sldId="264"/>
            <ac:spMk id="84" creationId="{DBB05BAE-BBD3-4289-899F-A6851503C6B0}"/>
          </ac:spMkLst>
        </pc:spChg>
        <pc:spChg chg="add del">
          <ac:chgData name="David Nadaski" userId="e5abe114fa8feefb" providerId="LiveId" clId="{06779112-B8B5-4330-9570-C291C47F5374}" dt="2018-07-10T17:24:21.518" v="4556" actId="26606"/>
          <ac:spMkLst>
            <pc:docMk/>
            <pc:sldMk cId="3105308564" sldId="264"/>
            <ac:spMk id="85" creationId="{9874D11C-36F5-4BBE-A490-019A54E953B0}"/>
          </ac:spMkLst>
        </pc:spChg>
        <pc:spChg chg="add del">
          <ac:chgData name="David Nadaski" userId="e5abe114fa8feefb" providerId="LiveId" clId="{06779112-B8B5-4330-9570-C291C47F5374}" dt="2018-07-10T17:24:50.421" v="4565" actId="26606"/>
          <ac:spMkLst>
            <pc:docMk/>
            <pc:sldMk cId="3105308564" sldId="264"/>
            <ac:spMk id="86" creationId="{62423CA5-E2E1-4789-B759-9906C1C94063}"/>
          </ac:spMkLst>
        </pc:spChg>
        <pc:spChg chg="add del">
          <ac:chgData name="David Nadaski" userId="e5abe114fa8feefb" providerId="LiveId" clId="{06779112-B8B5-4330-9570-C291C47F5374}" dt="2018-07-10T17:24:24.065" v="4558" actId="26606"/>
          <ac:spMkLst>
            <pc:docMk/>
            <pc:sldMk cId="3105308564" sldId="264"/>
            <ac:spMk id="87" creationId="{A65AC7D1-EAA9-48F5-B509-60A7F50BF703}"/>
          </ac:spMkLst>
        </pc:spChg>
        <pc:spChg chg="add del">
          <ac:chgData name="David Nadaski" userId="e5abe114fa8feefb" providerId="LiveId" clId="{06779112-B8B5-4330-9570-C291C47F5374}" dt="2018-07-10T17:24:24.065" v="4558" actId="26606"/>
          <ac:spMkLst>
            <pc:docMk/>
            <pc:sldMk cId="3105308564" sldId="264"/>
            <ac:spMk id="88" creationId="{D6320AF9-619A-4175-865B-5663E1AEF4C5}"/>
          </ac:spMkLst>
        </pc:spChg>
        <pc:spChg chg="add del">
          <ac:chgData name="David Nadaski" userId="e5abe114fa8feefb" providerId="LiveId" clId="{06779112-B8B5-4330-9570-C291C47F5374}" dt="2018-07-10T17:24:24.065" v="4558" actId="26606"/>
          <ac:spMkLst>
            <pc:docMk/>
            <pc:sldMk cId="3105308564" sldId="264"/>
            <ac:spMk id="91" creationId="{7E018740-5C2B-4A41-AC1A-7E68D1EC1954}"/>
          </ac:spMkLst>
        </pc:spChg>
        <pc:spChg chg="add del">
          <ac:chgData name="David Nadaski" userId="e5abe114fa8feefb" providerId="LiveId" clId="{06779112-B8B5-4330-9570-C291C47F5374}" dt="2018-07-10T17:24:24.065" v="4558" actId="26606"/>
          <ac:spMkLst>
            <pc:docMk/>
            <pc:sldMk cId="3105308564" sldId="264"/>
            <ac:spMk id="92" creationId="{166F75A4-C475-4941-8EE2-B80A06A2C1BB}"/>
          </ac:spMkLst>
        </pc:spChg>
        <pc:spChg chg="add del">
          <ac:chgData name="David Nadaski" userId="e5abe114fa8feefb" providerId="LiveId" clId="{06779112-B8B5-4330-9570-C291C47F5374}" dt="2018-07-10T17:24:24.065" v="4558" actId="26606"/>
          <ac:spMkLst>
            <pc:docMk/>
            <pc:sldMk cId="3105308564" sldId="264"/>
            <ac:spMk id="93" creationId="{A032553A-72E8-4B0D-8405-FF9771C9AF05}"/>
          </ac:spMkLst>
        </pc:spChg>
        <pc:spChg chg="add del">
          <ac:chgData name="David Nadaski" userId="e5abe114fa8feefb" providerId="LiveId" clId="{06779112-B8B5-4330-9570-C291C47F5374}" dt="2018-07-10T17:24:24.065" v="4558" actId="26606"/>
          <ac:spMkLst>
            <pc:docMk/>
            <pc:sldMk cId="3105308564" sldId="264"/>
            <ac:spMk id="94" creationId="{765800AC-C3B9-498E-87BC-29FAE4C76B21}"/>
          </ac:spMkLst>
        </pc:spChg>
        <pc:spChg chg="add del">
          <ac:chgData name="David Nadaski" userId="e5abe114fa8feefb" providerId="LiveId" clId="{06779112-B8B5-4330-9570-C291C47F5374}" dt="2018-07-10T17:24:24.065" v="4558" actId="26606"/>
          <ac:spMkLst>
            <pc:docMk/>
            <pc:sldMk cId="3105308564" sldId="264"/>
            <ac:spMk id="95" creationId="{1F9D6ACB-2FF4-49F9-978A-E0D5327FC635}"/>
          </ac:spMkLst>
        </pc:spChg>
        <pc:spChg chg="add del">
          <ac:chgData name="David Nadaski" userId="e5abe114fa8feefb" providerId="LiveId" clId="{06779112-B8B5-4330-9570-C291C47F5374}" dt="2018-07-10T17:24:24.065" v="4558" actId="26606"/>
          <ac:spMkLst>
            <pc:docMk/>
            <pc:sldMk cId="3105308564" sldId="264"/>
            <ac:spMk id="96" creationId="{A5EC319D-0FEA-4B95-A3EA-01E35672C95B}"/>
          </ac:spMkLst>
        </pc:spChg>
        <pc:spChg chg="add del">
          <ac:chgData name="David Nadaski" userId="e5abe114fa8feefb" providerId="LiveId" clId="{06779112-B8B5-4330-9570-C291C47F5374}" dt="2018-07-10T17:24:50.421" v="4565" actId="26606"/>
          <ac:spMkLst>
            <pc:docMk/>
            <pc:sldMk cId="3105308564" sldId="264"/>
            <ac:spMk id="97" creationId="{73772B81-181F-48B7-8826-4D9686D15DF5}"/>
          </ac:spMkLst>
        </pc:spChg>
        <pc:spChg chg="add del">
          <ac:chgData name="David Nadaski" userId="e5abe114fa8feefb" providerId="LiveId" clId="{06779112-B8B5-4330-9570-C291C47F5374}" dt="2018-07-10T17:24:25.396" v="4560" actId="26606"/>
          <ac:spMkLst>
            <pc:docMk/>
            <pc:sldMk cId="3105308564" sldId="264"/>
            <ac:spMk id="100" creationId="{3F088236-D655-4F88-B238-E16762358025}"/>
          </ac:spMkLst>
        </pc:spChg>
        <pc:spChg chg="add del">
          <ac:chgData name="David Nadaski" userId="e5abe114fa8feefb" providerId="LiveId" clId="{06779112-B8B5-4330-9570-C291C47F5374}" dt="2018-07-10T17:24:25.396" v="4560" actId="26606"/>
          <ac:spMkLst>
            <pc:docMk/>
            <pc:sldMk cId="3105308564" sldId="264"/>
            <ac:spMk id="101" creationId="{3DAC0C92-199E-475C-9390-119A9B027276}"/>
          </ac:spMkLst>
        </pc:spChg>
        <pc:spChg chg="add del">
          <ac:chgData name="David Nadaski" userId="e5abe114fa8feefb" providerId="LiveId" clId="{06779112-B8B5-4330-9570-C291C47F5374}" dt="2018-07-10T17:24:25.396" v="4560" actId="26606"/>
          <ac:spMkLst>
            <pc:docMk/>
            <pc:sldMk cId="3105308564" sldId="264"/>
            <ac:spMk id="102" creationId="{C4CFB339-0ED8-4FE2-9EF1-6D1375B8499B}"/>
          </ac:spMkLst>
        </pc:spChg>
        <pc:spChg chg="add del">
          <ac:chgData name="David Nadaski" userId="e5abe114fa8feefb" providerId="LiveId" clId="{06779112-B8B5-4330-9570-C291C47F5374}" dt="2018-07-10T17:24:25.396" v="4560" actId="26606"/>
          <ac:spMkLst>
            <pc:docMk/>
            <pc:sldMk cId="3105308564" sldId="264"/>
            <ac:spMk id="103" creationId="{31896C80-2069-4431-9C19-83B913734490}"/>
          </ac:spMkLst>
        </pc:spChg>
        <pc:spChg chg="add del">
          <ac:chgData name="David Nadaski" userId="e5abe114fa8feefb" providerId="LiveId" clId="{06779112-B8B5-4330-9570-C291C47F5374}" dt="2018-07-10T17:24:25.396" v="4560" actId="26606"/>
          <ac:spMkLst>
            <pc:docMk/>
            <pc:sldMk cId="3105308564" sldId="264"/>
            <ac:spMk id="104" creationId="{BF120A21-0841-4823-B0C4-28AEBCEF9B78}"/>
          </ac:spMkLst>
        </pc:spChg>
        <pc:spChg chg="add del">
          <ac:chgData name="David Nadaski" userId="e5abe114fa8feefb" providerId="LiveId" clId="{06779112-B8B5-4330-9570-C291C47F5374}" dt="2018-07-10T17:24:25.396" v="4560" actId="26606"/>
          <ac:spMkLst>
            <pc:docMk/>
            <pc:sldMk cId="3105308564" sldId="264"/>
            <ac:spMk id="105" creationId="{DBB05BAE-BBD3-4289-899F-A6851503C6B0}"/>
          </ac:spMkLst>
        </pc:spChg>
        <pc:spChg chg="add del">
          <ac:chgData name="David Nadaski" userId="e5abe114fa8feefb" providerId="LiveId" clId="{06779112-B8B5-4330-9570-C291C47F5374}" dt="2018-07-10T17:24:25.396" v="4560" actId="26606"/>
          <ac:spMkLst>
            <pc:docMk/>
            <pc:sldMk cId="3105308564" sldId="264"/>
            <ac:spMk id="106" creationId="{9874D11C-36F5-4BBE-A490-019A54E953B0}"/>
          </ac:spMkLst>
        </pc:spChg>
        <pc:spChg chg="add del">
          <ac:chgData name="David Nadaski" userId="e5abe114fa8feefb" providerId="LiveId" clId="{06779112-B8B5-4330-9570-C291C47F5374}" dt="2018-07-10T17:24:50.421" v="4565" actId="26606"/>
          <ac:spMkLst>
            <pc:docMk/>
            <pc:sldMk cId="3105308564" sldId="264"/>
            <ac:spMk id="107" creationId="{B2205F6E-03C6-4E92-877C-E2482F6599AA}"/>
          </ac:spMkLst>
        </pc:spChg>
        <pc:spChg chg="add del">
          <ac:chgData name="David Nadaski" userId="e5abe114fa8feefb" providerId="LiveId" clId="{06779112-B8B5-4330-9570-C291C47F5374}" dt="2018-07-10T17:25:26.943" v="4579" actId="26606"/>
          <ac:spMkLst>
            <pc:docMk/>
            <pc:sldMk cId="3105308564" sldId="264"/>
            <ac:spMk id="111" creationId="{F19F8C88-9B7E-4596-8D09-DF90F41CA9EB}"/>
          </ac:spMkLst>
        </pc:spChg>
        <pc:spChg chg="add del">
          <ac:chgData name="David Nadaski" userId="e5abe114fa8feefb" providerId="LiveId" clId="{06779112-B8B5-4330-9570-C291C47F5374}" dt="2018-07-10T17:25:31.292" v="4585" actId="26606"/>
          <ac:spMkLst>
            <pc:docMk/>
            <pc:sldMk cId="3105308564" sldId="264"/>
            <ac:spMk id="112" creationId="{EBDE6C46-CECF-4B06-B3B6-1A332C00042F}"/>
          </ac:spMkLst>
        </pc:spChg>
        <pc:spChg chg="add del">
          <ac:chgData name="David Nadaski" userId="e5abe114fa8feefb" providerId="LiveId" clId="{06779112-B8B5-4330-9570-C291C47F5374}" dt="2018-07-10T17:25:28.815" v="4581" actId="26606"/>
          <ac:spMkLst>
            <pc:docMk/>
            <pc:sldMk cId="3105308564" sldId="264"/>
            <ac:spMk id="113" creationId="{47037EC2-E7BE-462D-8EA7-37A9F4985487}"/>
          </ac:spMkLst>
        </pc:spChg>
        <pc:spChg chg="add del">
          <ac:chgData name="David Nadaski" userId="e5abe114fa8feefb" providerId="LiveId" clId="{06779112-B8B5-4330-9570-C291C47F5374}" dt="2018-07-10T17:25:24.127" v="4575" actId="26606"/>
          <ac:spMkLst>
            <pc:docMk/>
            <pc:sldMk cId="3105308564" sldId="264"/>
            <ac:spMk id="114" creationId="{FD076C4F-CB47-4A2D-95A1-9D5E3C2B7683}"/>
          </ac:spMkLst>
        </pc:spChg>
        <pc:spChg chg="add del">
          <ac:chgData name="David Nadaski" userId="e5abe114fa8feefb" providerId="LiveId" clId="{06779112-B8B5-4330-9570-C291C47F5374}" dt="2018-07-10T17:25:38.887" v="4589" actId="26606"/>
          <ac:spMkLst>
            <pc:docMk/>
            <pc:sldMk cId="3105308564" sldId="264"/>
            <ac:spMk id="115" creationId="{FD076C4F-CB47-4A2D-95A1-9D5E3C2B7683}"/>
          </ac:spMkLst>
        </pc:spChg>
        <pc:spChg chg="add del">
          <ac:chgData name="David Nadaski" userId="e5abe114fa8feefb" providerId="LiveId" clId="{06779112-B8B5-4330-9570-C291C47F5374}" dt="2018-07-10T17:25:24.127" v="4575" actId="26606"/>
          <ac:spMkLst>
            <pc:docMk/>
            <pc:sldMk cId="3105308564" sldId="264"/>
            <ac:spMk id="120" creationId="{6F953D60-C1AF-4BFA-9B22-BFE8F0BA1D30}"/>
          </ac:spMkLst>
        </pc:spChg>
        <pc:spChg chg="add del">
          <ac:chgData name="David Nadaski" userId="e5abe114fa8feefb" providerId="LiveId" clId="{06779112-B8B5-4330-9570-C291C47F5374}" dt="2018-07-10T17:25:38.887" v="4589" actId="26606"/>
          <ac:spMkLst>
            <pc:docMk/>
            <pc:sldMk cId="3105308564" sldId="264"/>
            <ac:spMk id="121" creationId="{6F953D60-C1AF-4BFA-9B22-BFE8F0BA1D30}"/>
          </ac:spMkLst>
        </pc:spChg>
        <pc:spChg chg="add del">
          <ac:chgData name="David Nadaski" userId="e5abe114fa8feefb" providerId="LiveId" clId="{06779112-B8B5-4330-9570-C291C47F5374}" dt="2018-07-10T17:26:08.100" v="4596" actId="26606"/>
          <ac:spMkLst>
            <pc:docMk/>
            <pc:sldMk cId="3105308564" sldId="264"/>
            <ac:spMk id="122" creationId="{FD076C4F-CB47-4A2D-95A1-9D5E3C2B7683}"/>
          </ac:spMkLst>
        </pc:spChg>
        <pc:spChg chg="add del">
          <ac:chgData name="David Nadaski" userId="e5abe114fa8feefb" providerId="LiveId" clId="{06779112-B8B5-4330-9570-C291C47F5374}" dt="2018-07-10T17:26:08.100" v="4596" actId="26606"/>
          <ac:spMkLst>
            <pc:docMk/>
            <pc:sldMk cId="3105308564" sldId="264"/>
            <ac:spMk id="125" creationId="{6F953D60-C1AF-4BFA-9B22-BFE8F0BA1D30}"/>
          </ac:spMkLst>
        </pc:spChg>
        <pc:spChg chg="add del">
          <ac:chgData name="David Nadaski" userId="e5abe114fa8feefb" providerId="LiveId" clId="{06779112-B8B5-4330-9570-C291C47F5374}" dt="2018-07-10T17:26:46.885" v="4609" actId="26606"/>
          <ac:spMkLst>
            <pc:docMk/>
            <pc:sldMk cId="3105308564" sldId="264"/>
            <ac:spMk id="126" creationId="{9F4444CE-BC8D-4D61-B303-4C05614E62AB}"/>
          </ac:spMkLst>
        </pc:spChg>
        <pc:spChg chg="add del">
          <ac:chgData name="David Nadaski" userId="e5abe114fa8feefb" providerId="LiveId" clId="{06779112-B8B5-4330-9570-C291C47F5374}" dt="2018-07-10T17:26:46.885" v="4609" actId="26606"/>
          <ac:spMkLst>
            <pc:docMk/>
            <pc:sldMk cId="3105308564" sldId="264"/>
            <ac:spMk id="127" creationId="{62423CA5-E2E1-4789-B759-9906C1C94063}"/>
          </ac:spMkLst>
        </pc:spChg>
        <pc:spChg chg="add del">
          <ac:chgData name="David Nadaski" userId="e5abe114fa8feefb" providerId="LiveId" clId="{06779112-B8B5-4330-9570-C291C47F5374}" dt="2018-07-10T17:26:46.885" v="4609" actId="26606"/>
          <ac:spMkLst>
            <pc:docMk/>
            <pc:sldMk cId="3105308564" sldId="264"/>
            <ac:spMk id="128" creationId="{73772B81-181F-48B7-8826-4D9686D15DF5}"/>
          </ac:spMkLst>
        </pc:spChg>
        <pc:spChg chg="add del">
          <ac:chgData name="David Nadaski" userId="e5abe114fa8feefb" providerId="LiveId" clId="{06779112-B8B5-4330-9570-C291C47F5374}" dt="2018-07-10T17:26:46.885" v="4609" actId="26606"/>
          <ac:spMkLst>
            <pc:docMk/>
            <pc:sldMk cId="3105308564" sldId="264"/>
            <ac:spMk id="129" creationId="{B2205F6E-03C6-4E92-877C-E2482F6599AA}"/>
          </ac:spMkLst>
        </pc:spChg>
        <pc:spChg chg="add del">
          <ac:chgData name="David Nadaski" userId="e5abe114fa8feefb" providerId="LiveId" clId="{06779112-B8B5-4330-9570-C291C47F5374}" dt="2018-07-10T17:27:30.533" v="4635" actId="26606"/>
          <ac:spMkLst>
            <pc:docMk/>
            <pc:sldMk cId="3105308564" sldId="264"/>
            <ac:spMk id="130" creationId="{FD076C4F-CB47-4A2D-95A1-9D5E3C2B7683}"/>
          </ac:spMkLst>
        </pc:spChg>
        <pc:spChg chg="add del">
          <ac:chgData name="David Nadaski" userId="e5abe114fa8feefb" providerId="LiveId" clId="{06779112-B8B5-4330-9570-C291C47F5374}" dt="2018-07-10T17:27:30.533" v="4635" actId="26606"/>
          <ac:spMkLst>
            <pc:docMk/>
            <pc:sldMk cId="3105308564" sldId="264"/>
            <ac:spMk id="133" creationId="{6F953D60-C1AF-4BFA-9B22-BFE8F0BA1D30}"/>
          </ac:spMkLst>
        </pc:spChg>
        <pc:spChg chg="add del mod">
          <ac:chgData name="David Nadaski" userId="e5abe114fa8feefb" providerId="LiveId" clId="{06779112-B8B5-4330-9570-C291C47F5374}" dt="2018-07-10T17:29:45.512" v="4694" actId="478"/>
          <ac:spMkLst>
            <pc:docMk/>
            <pc:sldMk cId="3105308564" sldId="264"/>
            <ac:spMk id="134" creationId="{53DDE1D0-11D2-404B-846E-29F5297AC112}"/>
          </ac:spMkLst>
        </pc:spChg>
        <pc:spChg chg="add del">
          <ac:chgData name="David Nadaski" userId="e5abe114fa8feefb" providerId="LiveId" clId="{06779112-B8B5-4330-9570-C291C47F5374}" dt="2018-07-10T17:27:27.219" v="4628" actId="26606"/>
          <ac:spMkLst>
            <pc:docMk/>
            <pc:sldMk cId="3105308564" sldId="264"/>
            <ac:spMk id="135" creationId="{F19F8C88-9B7E-4596-8D09-DF90F41CA9EB}"/>
          </ac:spMkLst>
        </pc:spChg>
        <pc:spChg chg="add del">
          <ac:chgData name="David Nadaski" userId="e5abe114fa8feefb" providerId="LiveId" clId="{06779112-B8B5-4330-9570-C291C47F5374}" dt="2018-07-10T17:27:29.210" v="4632" actId="26606"/>
          <ac:spMkLst>
            <pc:docMk/>
            <pc:sldMk cId="3105308564" sldId="264"/>
            <ac:spMk id="136" creationId="{EBDE6C46-CECF-4B06-B3B6-1A332C00042F}"/>
          </ac:spMkLst>
        </pc:spChg>
        <pc:spChg chg="add">
          <ac:chgData name="David Nadaski" userId="e5abe114fa8feefb" providerId="LiveId" clId="{06779112-B8B5-4330-9570-C291C47F5374}" dt="2018-07-10T17:27:30.533" v="4635" actId="26606"/>
          <ac:spMkLst>
            <pc:docMk/>
            <pc:sldMk cId="3105308564" sldId="264"/>
            <ac:spMk id="137" creationId="{FD076C4F-CB47-4A2D-95A1-9D5E3C2B7683}"/>
          </ac:spMkLst>
        </pc:spChg>
        <pc:spChg chg="add del">
          <ac:chgData name="David Nadaski" userId="e5abe114fa8feefb" providerId="LiveId" clId="{06779112-B8B5-4330-9570-C291C47F5374}" dt="2018-07-10T17:27:21.778" v="4622" actId="26606"/>
          <ac:spMkLst>
            <pc:docMk/>
            <pc:sldMk cId="3105308564" sldId="264"/>
            <ac:spMk id="138" creationId="{FD076C4F-CB47-4A2D-95A1-9D5E3C2B7683}"/>
          </ac:spMkLst>
        </pc:spChg>
        <pc:spChg chg="add">
          <ac:chgData name="David Nadaski" userId="e5abe114fa8feefb" providerId="LiveId" clId="{06779112-B8B5-4330-9570-C291C47F5374}" dt="2018-07-10T17:27:30.533" v="4635" actId="26606"/>
          <ac:spMkLst>
            <pc:docMk/>
            <pc:sldMk cId="3105308564" sldId="264"/>
            <ac:spMk id="143" creationId="{6F953D60-C1AF-4BFA-9B22-BFE8F0BA1D30}"/>
          </ac:spMkLst>
        </pc:spChg>
        <pc:spChg chg="add del">
          <ac:chgData name="David Nadaski" userId="e5abe114fa8feefb" providerId="LiveId" clId="{06779112-B8B5-4330-9570-C291C47F5374}" dt="2018-07-10T17:27:21.778" v="4622" actId="26606"/>
          <ac:spMkLst>
            <pc:docMk/>
            <pc:sldMk cId="3105308564" sldId="264"/>
            <ac:spMk id="144" creationId="{6F953D60-C1AF-4BFA-9B22-BFE8F0BA1D30}"/>
          </ac:spMkLst>
        </pc:spChg>
        <pc:spChg chg="add del">
          <ac:chgData name="David Nadaski" userId="e5abe114fa8feefb" providerId="LiveId" clId="{06779112-B8B5-4330-9570-C291C47F5374}" dt="2018-07-10T17:27:24.340" v="4624" actId="26606"/>
          <ac:spMkLst>
            <pc:docMk/>
            <pc:sldMk cId="3105308564" sldId="264"/>
            <ac:spMk id="146" creationId="{47037EC2-E7BE-462D-8EA7-37A9F4985487}"/>
          </ac:spMkLst>
        </pc:spChg>
        <pc:spChg chg="del mod topLvl">
          <ac:chgData name="David Nadaski" userId="e5abe114fa8feefb" providerId="LiveId" clId="{06779112-B8B5-4330-9570-C291C47F5374}" dt="2018-07-10T17:31:28.329" v="4705" actId="478"/>
          <ac:spMkLst>
            <pc:docMk/>
            <pc:sldMk cId="3105308564" sldId="264"/>
            <ac:spMk id="148" creationId="{7244C907-096A-46A2-82C6-D01CFED02A83}"/>
          </ac:spMkLst>
        </pc:spChg>
        <pc:spChg chg="del mod topLvl">
          <ac:chgData name="David Nadaski" userId="e5abe114fa8feefb" providerId="LiveId" clId="{06779112-B8B5-4330-9570-C291C47F5374}" dt="2018-07-10T18:08:28.051" v="4933" actId="478"/>
          <ac:spMkLst>
            <pc:docMk/>
            <pc:sldMk cId="3105308564" sldId="264"/>
            <ac:spMk id="149" creationId="{88818F5C-6ACB-4C0F-ABDF-A49E31306417}"/>
          </ac:spMkLst>
        </pc:spChg>
        <pc:spChg chg="add mod">
          <ac:chgData name="David Nadaski" userId="e5abe114fa8feefb" providerId="LiveId" clId="{06779112-B8B5-4330-9570-C291C47F5374}" dt="2018-07-10T18:09:22.186" v="4973" actId="1076"/>
          <ac:spMkLst>
            <pc:docMk/>
            <pc:sldMk cId="3105308564" sldId="264"/>
            <ac:spMk id="150" creationId="{90E547A7-8732-44BA-88C8-AAC19B3FA087}"/>
          </ac:spMkLst>
        </pc:spChg>
        <pc:grpChg chg="add del mod">
          <ac:chgData name="David Nadaski" userId="e5abe114fa8feefb" providerId="LiveId" clId="{06779112-B8B5-4330-9570-C291C47F5374}" dt="2018-07-10T17:31:28.329" v="4705" actId="478"/>
          <ac:grpSpMkLst>
            <pc:docMk/>
            <pc:sldMk cId="3105308564" sldId="264"/>
            <ac:grpSpMk id="147" creationId="{9A504BC7-B2EC-4B54-8215-2946343CC66D}"/>
          </ac:grpSpMkLst>
        </pc:grpChg>
        <pc:picChg chg="add del mod ord">
          <ac:chgData name="David Nadaski" userId="e5abe114fa8feefb" providerId="LiveId" clId="{06779112-B8B5-4330-9570-C291C47F5374}" dt="2018-07-10T17:23:12.697" v="4537"/>
          <ac:picMkLst>
            <pc:docMk/>
            <pc:sldMk cId="3105308564" sldId="264"/>
            <ac:picMk id="4" creationId="{5F98E8F6-32B0-4AF5-B744-FEAE1E8A33F2}"/>
          </ac:picMkLst>
        </pc:picChg>
        <pc:picChg chg="add del mod ord">
          <ac:chgData name="David Nadaski" userId="e5abe114fa8feefb" providerId="LiveId" clId="{06779112-B8B5-4330-9570-C291C47F5374}" dt="2018-07-10T17:27:30.533" v="4635" actId="26606"/>
          <ac:picMkLst>
            <pc:docMk/>
            <pc:sldMk cId="3105308564" sldId="264"/>
            <ac:picMk id="5" creationId="{7C79FA70-A8C3-495F-9A78-F8DA33F9C92C}"/>
          </ac:picMkLst>
        </pc:picChg>
        <pc:picChg chg="add del mod ord">
          <ac:chgData name="David Nadaski" userId="e5abe114fa8feefb" providerId="LiveId" clId="{06779112-B8B5-4330-9570-C291C47F5374}" dt="2018-07-10T17:27:30.533" v="4635" actId="26606"/>
          <ac:picMkLst>
            <pc:docMk/>
            <pc:sldMk cId="3105308564" sldId="264"/>
            <ac:picMk id="108" creationId="{56E759EC-0579-42EE-8957-20D5FAC9808E}"/>
          </ac:picMkLst>
        </pc:picChg>
        <pc:picChg chg="add mod ord">
          <ac:chgData name="David Nadaski" userId="e5abe114fa8feefb" providerId="LiveId" clId="{06779112-B8B5-4330-9570-C291C47F5374}" dt="2018-07-10T17:27:30.533" v="4635" actId="26606"/>
          <ac:picMkLst>
            <pc:docMk/>
            <pc:sldMk cId="3105308564" sldId="264"/>
            <ac:picMk id="109" creationId="{8A13DACB-3067-47AA-A435-54E8E58ECCD0}"/>
          </ac:picMkLst>
        </pc:picChg>
        <pc:picChg chg="add del">
          <ac:chgData name="David Nadaski" userId="e5abe114fa8feefb" providerId="LiveId" clId="{06779112-B8B5-4330-9570-C291C47F5374}" dt="2018-07-10T17:26:43.979" v="4607"/>
          <ac:picMkLst>
            <pc:docMk/>
            <pc:sldMk cId="3105308564" sldId="264"/>
            <ac:picMk id="110" creationId="{9F0298A6-F129-4DC5-94FC-F920CD982775}"/>
          </ac:picMkLst>
        </pc:picChg>
        <pc:picChg chg="add mod">
          <ac:chgData name="David Nadaski" userId="e5abe114fa8feefb" providerId="LiveId" clId="{06779112-B8B5-4330-9570-C291C47F5374}" dt="2018-07-10T17:28:40.202" v="4649" actId="1076"/>
          <ac:picMkLst>
            <pc:docMk/>
            <pc:sldMk cId="3105308564" sldId="264"/>
            <ac:picMk id="145" creationId="{10160B50-238F-4133-A2B7-B578169321B7}"/>
          </ac:picMkLst>
        </pc:picChg>
        <pc:cxnChg chg="add del">
          <ac:chgData name="David Nadaski" userId="e5abe114fa8feefb" providerId="LiveId" clId="{06779112-B8B5-4330-9570-C291C47F5374}" dt="2018-07-10T17:22:37.300" v="4522" actId="26606"/>
          <ac:cxnSpMkLst>
            <pc:docMk/>
            <pc:sldMk cId="3105308564" sldId="264"/>
            <ac:cxnSpMk id="8" creationId="{063B6EC6-D752-4EE7-908B-F8F19E8C7FEA}"/>
          </ac:cxnSpMkLst>
        </pc:cxnChg>
        <pc:cxnChg chg="add del">
          <ac:chgData name="David Nadaski" userId="e5abe114fa8feefb" providerId="LiveId" clId="{06779112-B8B5-4330-9570-C291C47F5374}" dt="2018-07-10T17:22:25.735" v="4516" actId="26606"/>
          <ac:cxnSpMkLst>
            <pc:docMk/>
            <pc:sldMk cId="3105308564" sldId="264"/>
            <ac:cxnSpMk id="9" creationId="{64FA5DFF-7FE6-4855-84E6-DFA78EE978BD}"/>
          </ac:cxnSpMkLst>
        </pc:cxnChg>
        <pc:cxnChg chg="add del">
          <ac:chgData name="David Nadaski" userId="e5abe114fa8feefb" providerId="LiveId" clId="{06779112-B8B5-4330-9570-C291C47F5374}" dt="2018-07-10T17:22:37.300" v="4522" actId="26606"/>
          <ac:cxnSpMkLst>
            <pc:docMk/>
            <pc:sldMk cId="3105308564" sldId="264"/>
            <ac:cxnSpMk id="10" creationId="{EFECD4E8-AD3E-4228-82A2-9461958EA94D}"/>
          </ac:cxnSpMkLst>
        </pc:cxnChg>
        <pc:cxnChg chg="add del">
          <ac:chgData name="David Nadaski" userId="e5abe114fa8feefb" providerId="LiveId" clId="{06779112-B8B5-4330-9570-C291C47F5374}" dt="2018-07-10T17:22:25.735" v="4516" actId="26606"/>
          <ac:cxnSpMkLst>
            <pc:docMk/>
            <pc:sldMk cId="3105308564" sldId="264"/>
            <ac:cxnSpMk id="11" creationId="{2AFD8CBA-54A3-4363-991B-B9C631BBFA74}"/>
          </ac:cxnSpMkLst>
        </pc:cxnChg>
        <pc:cxnChg chg="add del">
          <ac:chgData name="David Nadaski" userId="e5abe114fa8feefb" providerId="LiveId" clId="{06779112-B8B5-4330-9570-C291C47F5374}" dt="2018-07-10T17:22:48.077" v="4530" actId="26606"/>
          <ac:cxnSpMkLst>
            <pc:docMk/>
            <pc:sldMk cId="3105308564" sldId="264"/>
            <ac:cxnSpMk id="26" creationId="{64FA5DFF-7FE6-4855-84E6-DFA78EE978BD}"/>
          </ac:cxnSpMkLst>
        </pc:cxnChg>
        <pc:cxnChg chg="add del">
          <ac:chgData name="David Nadaski" userId="e5abe114fa8feefb" providerId="LiveId" clId="{06779112-B8B5-4330-9570-C291C47F5374}" dt="2018-07-10T17:22:48.077" v="4530" actId="26606"/>
          <ac:cxnSpMkLst>
            <pc:docMk/>
            <pc:sldMk cId="3105308564" sldId="264"/>
            <ac:cxnSpMk id="31" creationId="{2AFD8CBA-54A3-4363-991B-B9C631BBFA74}"/>
          </ac:cxnSpMkLst>
        </pc:cxnChg>
        <pc:cxnChg chg="add del">
          <ac:chgData name="David Nadaski" userId="e5abe114fa8feefb" providerId="LiveId" clId="{06779112-B8B5-4330-9570-C291C47F5374}" dt="2018-07-10T17:22:53.177" v="4534" actId="26606"/>
          <ac:cxnSpMkLst>
            <pc:docMk/>
            <pc:sldMk cId="3105308564" sldId="264"/>
            <ac:cxnSpMk id="39" creationId="{64FA5DFF-7FE6-4855-84E6-DFA78EE978BD}"/>
          </ac:cxnSpMkLst>
        </pc:cxnChg>
        <pc:cxnChg chg="add del">
          <ac:chgData name="David Nadaski" userId="e5abe114fa8feefb" providerId="LiveId" clId="{06779112-B8B5-4330-9570-C291C47F5374}" dt="2018-07-10T17:22:53.177" v="4534" actId="26606"/>
          <ac:cxnSpMkLst>
            <pc:docMk/>
            <pc:sldMk cId="3105308564" sldId="264"/>
            <ac:cxnSpMk id="40" creationId="{2AFD8CBA-54A3-4363-991B-B9C631BBFA74}"/>
          </ac:cxnSpMkLst>
        </pc:cxnChg>
        <pc:cxnChg chg="add del">
          <ac:chgData name="David Nadaski" userId="e5abe114fa8feefb" providerId="LiveId" clId="{06779112-B8B5-4330-9570-C291C47F5374}" dt="2018-07-10T17:24:07.948" v="4542" actId="26606"/>
          <ac:cxnSpMkLst>
            <pc:docMk/>
            <pc:sldMk cId="3105308564" sldId="264"/>
            <ac:cxnSpMk id="48" creationId="{64FA5DFF-7FE6-4855-84E6-DFA78EE978BD}"/>
          </ac:cxnSpMkLst>
        </pc:cxnChg>
        <pc:cxnChg chg="add del">
          <ac:chgData name="David Nadaski" userId="e5abe114fa8feefb" providerId="LiveId" clId="{06779112-B8B5-4330-9570-C291C47F5374}" dt="2018-07-10T17:24:07.948" v="4542" actId="26606"/>
          <ac:cxnSpMkLst>
            <pc:docMk/>
            <pc:sldMk cId="3105308564" sldId="264"/>
            <ac:cxnSpMk id="53" creationId="{2AFD8CBA-54A3-4363-991B-B9C631BBFA74}"/>
          </ac:cxnSpMkLst>
        </pc:cxnChg>
        <pc:cxnChg chg="add del">
          <ac:chgData name="David Nadaski" userId="e5abe114fa8feefb" providerId="LiveId" clId="{06779112-B8B5-4330-9570-C291C47F5374}" dt="2018-07-10T17:24:20.984" v="4554" actId="26606"/>
          <ac:cxnSpMkLst>
            <pc:docMk/>
            <pc:sldMk cId="3105308564" sldId="264"/>
            <ac:cxnSpMk id="68" creationId="{063B6EC6-D752-4EE7-908B-F8F19E8C7FEA}"/>
          </ac:cxnSpMkLst>
        </pc:cxnChg>
        <pc:cxnChg chg="add del">
          <ac:chgData name="David Nadaski" userId="e5abe114fa8feefb" providerId="LiveId" clId="{06779112-B8B5-4330-9570-C291C47F5374}" dt="2018-07-10T17:24:20.984" v="4554" actId="26606"/>
          <ac:cxnSpMkLst>
            <pc:docMk/>
            <pc:sldMk cId="3105308564" sldId="264"/>
            <ac:cxnSpMk id="69" creationId="{EFECD4E8-AD3E-4228-82A2-9461958EA94D}"/>
          </ac:cxnSpMkLst>
        </pc:cxnChg>
        <pc:cxnChg chg="add del">
          <ac:chgData name="David Nadaski" userId="e5abe114fa8feefb" providerId="LiveId" clId="{06779112-B8B5-4330-9570-C291C47F5374}" dt="2018-07-10T17:24:21.518" v="4556" actId="26606"/>
          <ac:cxnSpMkLst>
            <pc:docMk/>
            <pc:sldMk cId="3105308564" sldId="264"/>
            <ac:cxnSpMk id="77" creationId="{64FA5DFF-7FE6-4855-84E6-DFA78EE978BD}"/>
          </ac:cxnSpMkLst>
        </pc:cxnChg>
        <pc:cxnChg chg="add del">
          <ac:chgData name="David Nadaski" userId="e5abe114fa8feefb" providerId="LiveId" clId="{06779112-B8B5-4330-9570-C291C47F5374}" dt="2018-07-10T17:24:21.518" v="4556" actId="26606"/>
          <ac:cxnSpMkLst>
            <pc:docMk/>
            <pc:sldMk cId="3105308564" sldId="264"/>
            <ac:cxnSpMk id="78" creationId="{2AFD8CBA-54A3-4363-991B-B9C631BBFA74}"/>
          </ac:cxnSpMkLst>
        </pc:cxnChg>
        <pc:cxnChg chg="add del">
          <ac:chgData name="David Nadaski" userId="e5abe114fa8feefb" providerId="LiveId" clId="{06779112-B8B5-4330-9570-C291C47F5374}" dt="2018-07-10T17:24:24.065" v="4558" actId="26606"/>
          <ac:cxnSpMkLst>
            <pc:docMk/>
            <pc:sldMk cId="3105308564" sldId="264"/>
            <ac:cxnSpMk id="89" creationId="{063B6EC6-D752-4EE7-908B-F8F19E8C7FEA}"/>
          </ac:cxnSpMkLst>
        </pc:cxnChg>
        <pc:cxnChg chg="add del">
          <ac:chgData name="David Nadaski" userId="e5abe114fa8feefb" providerId="LiveId" clId="{06779112-B8B5-4330-9570-C291C47F5374}" dt="2018-07-10T17:24:24.065" v="4558" actId="26606"/>
          <ac:cxnSpMkLst>
            <pc:docMk/>
            <pc:sldMk cId="3105308564" sldId="264"/>
            <ac:cxnSpMk id="90" creationId="{EFECD4E8-AD3E-4228-82A2-9461958EA94D}"/>
          </ac:cxnSpMkLst>
        </pc:cxnChg>
        <pc:cxnChg chg="add del">
          <ac:chgData name="David Nadaski" userId="e5abe114fa8feefb" providerId="LiveId" clId="{06779112-B8B5-4330-9570-C291C47F5374}" dt="2018-07-10T17:24:25.396" v="4560" actId="26606"/>
          <ac:cxnSpMkLst>
            <pc:docMk/>
            <pc:sldMk cId="3105308564" sldId="264"/>
            <ac:cxnSpMk id="98" creationId="{64FA5DFF-7FE6-4855-84E6-DFA78EE978BD}"/>
          </ac:cxnSpMkLst>
        </pc:cxnChg>
        <pc:cxnChg chg="add del">
          <ac:chgData name="David Nadaski" userId="e5abe114fa8feefb" providerId="LiveId" clId="{06779112-B8B5-4330-9570-C291C47F5374}" dt="2018-07-10T17:24:25.396" v="4560" actId="26606"/>
          <ac:cxnSpMkLst>
            <pc:docMk/>
            <pc:sldMk cId="3105308564" sldId="264"/>
            <ac:cxnSpMk id="99" creationId="{2AFD8CBA-54A3-4363-991B-B9C631BBFA74}"/>
          </ac:cxnSpMkLst>
        </pc:cxnChg>
        <pc:cxnChg chg="add del">
          <ac:chgData name="David Nadaski" userId="e5abe114fa8feefb" providerId="LiveId" clId="{06779112-B8B5-4330-9570-C291C47F5374}" dt="2018-07-10T17:25:24.127" v="4575" actId="26606"/>
          <ac:cxnSpMkLst>
            <pc:docMk/>
            <pc:sldMk cId="3105308564" sldId="264"/>
            <ac:cxnSpMk id="116" creationId="{EEAF915B-5344-46DC-8097-7DAF0627744D}"/>
          </ac:cxnSpMkLst>
        </pc:cxnChg>
        <pc:cxnChg chg="add del">
          <ac:chgData name="David Nadaski" userId="e5abe114fa8feefb" providerId="LiveId" clId="{06779112-B8B5-4330-9570-C291C47F5374}" dt="2018-07-10T17:25:38.887" v="4589" actId="26606"/>
          <ac:cxnSpMkLst>
            <pc:docMk/>
            <pc:sldMk cId="3105308564" sldId="264"/>
            <ac:cxnSpMk id="117" creationId="{EEAF915B-5344-46DC-8097-7DAF0627744D}"/>
          </ac:cxnSpMkLst>
        </pc:cxnChg>
        <pc:cxnChg chg="add del">
          <ac:chgData name="David Nadaski" userId="e5abe114fa8feefb" providerId="LiveId" clId="{06779112-B8B5-4330-9570-C291C47F5374}" dt="2018-07-10T17:25:24.127" v="4575" actId="26606"/>
          <ac:cxnSpMkLst>
            <pc:docMk/>
            <pc:sldMk cId="3105308564" sldId="264"/>
            <ac:cxnSpMk id="118" creationId="{70B738F4-B505-468D-996C-FEC3D1CA103C}"/>
          </ac:cxnSpMkLst>
        </pc:cxnChg>
        <pc:cxnChg chg="add del">
          <ac:chgData name="David Nadaski" userId="e5abe114fa8feefb" providerId="LiveId" clId="{06779112-B8B5-4330-9570-C291C47F5374}" dt="2018-07-10T17:25:38.887" v="4589" actId="26606"/>
          <ac:cxnSpMkLst>
            <pc:docMk/>
            <pc:sldMk cId="3105308564" sldId="264"/>
            <ac:cxnSpMk id="119" creationId="{70B738F4-B505-468D-996C-FEC3D1CA103C}"/>
          </ac:cxnSpMkLst>
        </pc:cxnChg>
        <pc:cxnChg chg="add del">
          <ac:chgData name="David Nadaski" userId="e5abe114fa8feefb" providerId="LiveId" clId="{06779112-B8B5-4330-9570-C291C47F5374}" dt="2018-07-10T17:26:08.100" v="4596" actId="26606"/>
          <ac:cxnSpMkLst>
            <pc:docMk/>
            <pc:sldMk cId="3105308564" sldId="264"/>
            <ac:cxnSpMk id="123" creationId="{EEAF915B-5344-46DC-8097-7DAF0627744D}"/>
          </ac:cxnSpMkLst>
        </pc:cxnChg>
        <pc:cxnChg chg="add del">
          <ac:chgData name="David Nadaski" userId="e5abe114fa8feefb" providerId="LiveId" clId="{06779112-B8B5-4330-9570-C291C47F5374}" dt="2018-07-10T17:26:08.100" v="4596" actId="26606"/>
          <ac:cxnSpMkLst>
            <pc:docMk/>
            <pc:sldMk cId="3105308564" sldId="264"/>
            <ac:cxnSpMk id="124" creationId="{70B738F4-B505-468D-996C-FEC3D1CA103C}"/>
          </ac:cxnSpMkLst>
        </pc:cxnChg>
        <pc:cxnChg chg="add del">
          <ac:chgData name="David Nadaski" userId="e5abe114fa8feefb" providerId="LiveId" clId="{06779112-B8B5-4330-9570-C291C47F5374}" dt="2018-07-10T17:27:30.533" v="4635" actId="26606"/>
          <ac:cxnSpMkLst>
            <pc:docMk/>
            <pc:sldMk cId="3105308564" sldId="264"/>
            <ac:cxnSpMk id="131" creationId="{EEAF915B-5344-46DC-8097-7DAF0627744D}"/>
          </ac:cxnSpMkLst>
        </pc:cxnChg>
        <pc:cxnChg chg="add del">
          <ac:chgData name="David Nadaski" userId="e5abe114fa8feefb" providerId="LiveId" clId="{06779112-B8B5-4330-9570-C291C47F5374}" dt="2018-07-10T17:27:30.533" v="4635" actId="26606"/>
          <ac:cxnSpMkLst>
            <pc:docMk/>
            <pc:sldMk cId="3105308564" sldId="264"/>
            <ac:cxnSpMk id="132" creationId="{70B738F4-B505-468D-996C-FEC3D1CA103C}"/>
          </ac:cxnSpMkLst>
        </pc:cxnChg>
        <pc:cxnChg chg="add">
          <ac:chgData name="David Nadaski" userId="e5abe114fa8feefb" providerId="LiveId" clId="{06779112-B8B5-4330-9570-C291C47F5374}" dt="2018-07-10T17:27:30.533" v="4635" actId="26606"/>
          <ac:cxnSpMkLst>
            <pc:docMk/>
            <pc:sldMk cId="3105308564" sldId="264"/>
            <ac:cxnSpMk id="139" creationId="{EEAF915B-5344-46DC-8097-7DAF0627744D}"/>
          </ac:cxnSpMkLst>
        </pc:cxnChg>
        <pc:cxnChg chg="add del">
          <ac:chgData name="David Nadaski" userId="e5abe114fa8feefb" providerId="LiveId" clId="{06779112-B8B5-4330-9570-C291C47F5374}" dt="2018-07-10T17:27:21.778" v="4622" actId="26606"/>
          <ac:cxnSpMkLst>
            <pc:docMk/>
            <pc:sldMk cId="3105308564" sldId="264"/>
            <ac:cxnSpMk id="140" creationId="{EEAF915B-5344-46DC-8097-7DAF0627744D}"/>
          </ac:cxnSpMkLst>
        </pc:cxnChg>
        <pc:cxnChg chg="add">
          <ac:chgData name="David Nadaski" userId="e5abe114fa8feefb" providerId="LiveId" clId="{06779112-B8B5-4330-9570-C291C47F5374}" dt="2018-07-10T17:27:30.533" v="4635" actId="26606"/>
          <ac:cxnSpMkLst>
            <pc:docMk/>
            <pc:sldMk cId="3105308564" sldId="264"/>
            <ac:cxnSpMk id="141" creationId="{70B738F4-B505-468D-996C-FEC3D1CA103C}"/>
          </ac:cxnSpMkLst>
        </pc:cxnChg>
        <pc:cxnChg chg="add del">
          <ac:chgData name="David Nadaski" userId="e5abe114fa8feefb" providerId="LiveId" clId="{06779112-B8B5-4330-9570-C291C47F5374}" dt="2018-07-10T17:27:21.778" v="4622" actId="26606"/>
          <ac:cxnSpMkLst>
            <pc:docMk/>
            <pc:sldMk cId="3105308564" sldId="264"/>
            <ac:cxnSpMk id="142" creationId="{70B738F4-B505-468D-996C-FEC3D1CA103C}"/>
          </ac:cxnSpMkLst>
        </pc:cxnChg>
        <pc:cxnChg chg="add">
          <ac:chgData name="David Nadaski" userId="e5abe114fa8feefb" providerId="LiveId" clId="{06779112-B8B5-4330-9570-C291C47F5374}" dt="2018-07-10T18:08:28.823" v="4934"/>
          <ac:cxnSpMkLst>
            <pc:docMk/>
            <pc:sldMk cId="3105308564" sldId="264"/>
            <ac:cxnSpMk id="151" creationId="{93526238-28F0-44F7-B8DC-8439C6D78DC4}"/>
          </ac:cxnSpMkLst>
        </pc:cxnChg>
      </pc:sldChg>
      <pc:sldChg chg="addSp delSp modSp add mod setBg setClrOvrMap">
        <pc:chgData name="David Nadaski" userId="e5abe114fa8feefb" providerId="LiveId" clId="{06779112-B8B5-4330-9570-C291C47F5374}" dt="2018-07-10T18:36:31.476" v="5285"/>
        <pc:sldMkLst>
          <pc:docMk/>
          <pc:sldMk cId="2000712277" sldId="265"/>
        </pc:sldMkLst>
        <pc:spChg chg="mod ord">
          <ac:chgData name="David Nadaski" userId="e5abe114fa8feefb" providerId="LiveId" clId="{06779112-B8B5-4330-9570-C291C47F5374}" dt="2018-07-10T18:10:23.099" v="4987" actId="20577"/>
          <ac:spMkLst>
            <pc:docMk/>
            <pc:sldMk cId="2000712277" sldId="265"/>
            <ac:spMk id="2" creationId="{38DB814A-DBD1-4E23-B0F0-60B52B295575}"/>
          </ac:spMkLst>
        </pc:spChg>
        <pc:spChg chg="mod ord">
          <ac:chgData name="David Nadaski" userId="e5abe114fa8feefb" providerId="LiveId" clId="{06779112-B8B5-4330-9570-C291C47F5374}" dt="2018-07-10T18:08:24.075" v="4932" actId="1035"/>
          <ac:spMkLst>
            <pc:docMk/>
            <pc:sldMk cId="2000712277" sldId="265"/>
            <ac:spMk id="3" creationId="{7246BD66-1B0D-45AA-B565-ACD1FD535CC7}"/>
          </ac:spMkLst>
        </pc:spChg>
        <pc:spChg chg="add del">
          <ac:chgData name="David Nadaski" userId="e5abe114fa8feefb" providerId="LiveId" clId="{06779112-B8B5-4330-9570-C291C47F5374}" dt="2018-07-10T18:05:23.430" v="4909" actId="26606"/>
          <ac:spMkLst>
            <pc:docMk/>
            <pc:sldMk cId="2000712277" sldId="265"/>
            <ac:spMk id="8" creationId="{5212AA65-AC96-4A92-A0FD-EE0749BFFB00}"/>
          </ac:spMkLst>
        </pc:spChg>
        <pc:spChg chg="add del">
          <ac:chgData name="David Nadaski" userId="e5abe114fa8feefb" providerId="LiveId" clId="{06779112-B8B5-4330-9570-C291C47F5374}" dt="2018-07-10T17:51:50.998" v="4898" actId="26606"/>
          <ac:spMkLst>
            <pc:docMk/>
            <pc:sldMk cId="2000712277" sldId="265"/>
            <ac:spMk id="9" creationId="{3BCB5F6A-9EB0-40B0-9D13-3023E9A20508}"/>
          </ac:spMkLst>
        </pc:spChg>
        <pc:spChg chg="add del">
          <ac:chgData name="David Nadaski" userId="e5abe114fa8feefb" providerId="LiveId" clId="{06779112-B8B5-4330-9570-C291C47F5374}" dt="2018-07-10T18:05:17.983" v="4906" actId="26606"/>
          <ac:spMkLst>
            <pc:docMk/>
            <pc:sldMk cId="2000712277" sldId="265"/>
            <ac:spMk id="11" creationId="{5212AA65-AC96-4A92-A0FD-EE0749BFFB00}"/>
          </ac:spMkLst>
        </pc:spChg>
        <pc:spChg chg="add del">
          <ac:chgData name="David Nadaski" userId="e5abe114fa8feefb" providerId="LiveId" clId="{06779112-B8B5-4330-9570-C291C47F5374}" dt="2018-07-10T18:06:21.543" v="4914" actId="26606"/>
          <ac:spMkLst>
            <pc:docMk/>
            <pc:sldMk cId="2000712277" sldId="265"/>
            <ac:spMk id="12" creationId="{FD076C4F-CB47-4A2D-95A1-9D5E3C2B7683}"/>
          </ac:spMkLst>
        </pc:spChg>
        <pc:spChg chg="add del">
          <ac:chgData name="David Nadaski" userId="e5abe114fa8feefb" providerId="LiveId" clId="{06779112-B8B5-4330-9570-C291C47F5374}" dt="2018-07-10T18:06:21.543" v="4914" actId="26606"/>
          <ac:spMkLst>
            <pc:docMk/>
            <pc:sldMk cId="2000712277" sldId="265"/>
            <ac:spMk id="18" creationId="{6F953D60-C1AF-4BFA-9B22-BFE8F0BA1D30}"/>
          </ac:spMkLst>
        </pc:spChg>
        <pc:spChg chg="add">
          <ac:chgData name="David Nadaski" userId="e5abe114fa8feefb" providerId="LiveId" clId="{06779112-B8B5-4330-9570-C291C47F5374}" dt="2018-07-10T18:06:47.835" v="4917" actId="26606"/>
          <ac:spMkLst>
            <pc:docMk/>
            <pc:sldMk cId="2000712277" sldId="265"/>
            <ac:spMk id="20" creationId="{FD076C4F-CB47-4A2D-95A1-9D5E3C2B7683}"/>
          </ac:spMkLst>
        </pc:spChg>
        <pc:spChg chg="add del mod">
          <ac:chgData name="David Nadaski" userId="e5abe114fa8feefb" providerId="LiveId" clId="{06779112-B8B5-4330-9570-C291C47F5374}" dt="2018-07-10T18:07:40.458" v="4923" actId="478"/>
          <ac:spMkLst>
            <pc:docMk/>
            <pc:sldMk cId="2000712277" sldId="265"/>
            <ac:spMk id="23" creationId="{1738B796-1E0E-443F-8A27-03623269966B}"/>
          </ac:spMkLst>
        </pc:spChg>
        <pc:spChg chg="add mod">
          <ac:chgData name="David Nadaski" userId="e5abe114fa8feefb" providerId="LiveId" clId="{06779112-B8B5-4330-9570-C291C47F5374}" dt="2018-07-10T18:09:26.454" v="4974" actId="1076"/>
          <ac:spMkLst>
            <pc:docMk/>
            <pc:sldMk cId="2000712277" sldId="265"/>
            <ac:spMk id="25" creationId="{8B2B6162-149D-4357-805F-F9F2C0115E48}"/>
          </ac:spMkLst>
        </pc:spChg>
        <pc:spChg chg="add">
          <ac:chgData name="David Nadaski" userId="e5abe114fa8feefb" providerId="LiveId" clId="{06779112-B8B5-4330-9570-C291C47F5374}" dt="2018-07-10T18:06:47.835" v="4917" actId="26606"/>
          <ac:spMkLst>
            <pc:docMk/>
            <pc:sldMk cId="2000712277" sldId="265"/>
            <ac:spMk id="26" creationId="{6F953D60-C1AF-4BFA-9B22-BFE8F0BA1D30}"/>
          </ac:spMkLst>
        </pc:spChg>
        <pc:picChg chg="add del mod ord">
          <ac:chgData name="David Nadaski" userId="e5abe114fa8feefb" providerId="LiveId" clId="{06779112-B8B5-4330-9570-C291C47F5374}" dt="2018-07-10T17:55:05.780" v="4902" actId="478"/>
          <ac:picMkLst>
            <pc:docMk/>
            <pc:sldMk cId="2000712277" sldId="265"/>
            <ac:picMk id="4" creationId="{6F133450-27C4-4F10-89CC-1045FDB77448}"/>
          </ac:picMkLst>
        </pc:picChg>
        <pc:picChg chg="add mod ord">
          <ac:chgData name="David Nadaski" userId="e5abe114fa8feefb" providerId="LiveId" clId="{06779112-B8B5-4330-9570-C291C47F5374}" dt="2018-07-10T18:07:03.356" v="4919" actId="27614"/>
          <ac:picMkLst>
            <pc:docMk/>
            <pc:sldMk cId="2000712277" sldId="265"/>
            <ac:picMk id="5" creationId="{2192D398-6E2F-44BD-957C-1FEE287A7809}"/>
          </ac:picMkLst>
        </pc:picChg>
        <pc:picChg chg="add del mod">
          <ac:chgData name="David Nadaski" userId="e5abe114fa8feefb" providerId="LiveId" clId="{06779112-B8B5-4330-9570-C291C47F5374}" dt="2018-07-10T18:06:30.098" v="4915" actId="478"/>
          <ac:picMkLst>
            <pc:docMk/>
            <pc:sldMk cId="2000712277" sldId="265"/>
            <ac:picMk id="6" creationId="{F1B5FE6F-048F-4E20-9051-479A81B66EDE}"/>
          </ac:picMkLst>
        </pc:picChg>
        <pc:picChg chg="add mod ord">
          <ac:chgData name="David Nadaski" userId="e5abe114fa8feefb" providerId="LiveId" clId="{06779112-B8B5-4330-9570-C291C47F5374}" dt="2018-07-10T18:07:03.534" v="4920" actId="27614"/>
          <ac:picMkLst>
            <pc:docMk/>
            <pc:sldMk cId="2000712277" sldId="265"/>
            <ac:picMk id="7" creationId="{AD4000F2-A2B0-40AB-9116-5223C4C46A7E}"/>
          </ac:picMkLst>
        </pc:picChg>
        <pc:picChg chg="add mod">
          <ac:chgData name="David Nadaski" userId="e5abe114fa8feefb" providerId="LiveId" clId="{06779112-B8B5-4330-9570-C291C47F5374}" dt="2018-07-10T18:07:03.352" v="4918" actId="27614"/>
          <ac:picMkLst>
            <pc:docMk/>
            <pc:sldMk cId="2000712277" sldId="265"/>
            <ac:picMk id="15" creationId="{C90B618B-82B1-48A4-82FB-74C0335F19AA}"/>
          </ac:picMkLst>
        </pc:picChg>
        <pc:picChg chg="add mod">
          <ac:chgData name="David Nadaski" userId="e5abe114fa8feefb" providerId="LiveId" clId="{06779112-B8B5-4330-9570-C291C47F5374}" dt="2018-07-10T18:10:21.103" v="4984" actId="1076"/>
          <ac:picMkLst>
            <pc:docMk/>
            <pc:sldMk cId="2000712277" sldId="265"/>
            <ac:picMk id="27" creationId="{BF5380DC-2626-4103-B929-019644465DDE}"/>
          </ac:picMkLst>
        </pc:picChg>
        <pc:picChg chg="add del mod">
          <ac:chgData name="David Nadaski" userId="e5abe114fa8feefb" providerId="LiveId" clId="{06779112-B8B5-4330-9570-C291C47F5374}" dt="2018-07-10T18:36:31.476" v="5285"/>
          <ac:picMkLst>
            <pc:docMk/>
            <pc:sldMk cId="2000712277" sldId="265"/>
            <ac:picMk id="28" creationId="{0BF7607B-DDC8-4221-99C5-9D0FE9DA7170}"/>
          </ac:picMkLst>
        </pc:picChg>
        <pc:cxnChg chg="add del">
          <ac:chgData name="David Nadaski" userId="e5abe114fa8feefb" providerId="LiveId" clId="{06779112-B8B5-4330-9570-C291C47F5374}" dt="2018-07-10T18:05:23.430" v="4909" actId="26606"/>
          <ac:cxnSpMkLst>
            <pc:docMk/>
            <pc:sldMk cId="2000712277" sldId="265"/>
            <ac:cxnSpMk id="10" creationId="{38770F72-E528-4C5A-AE35-FC504F42AC88}"/>
          </ac:cxnSpMkLst>
        </pc:cxnChg>
        <pc:cxnChg chg="add del">
          <ac:chgData name="David Nadaski" userId="e5abe114fa8feefb" providerId="LiveId" clId="{06779112-B8B5-4330-9570-C291C47F5374}" dt="2018-07-10T18:05:17.983" v="4906" actId="26606"/>
          <ac:cxnSpMkLst>
            <pc:docMk/>
            <pc:sldMk cId="2000712277" sldId="265"/>
            <ac:cxnSpMk id="13" creationId="{38770F72-E528-4C5A-AE35-FC504F42AC88}"/>
          </ac:cxnSpMkLst>
        </pc:cxnChg>
        <pc:cxnChg chg="add del">
          <ac:chgData name="David Nadaski" userId="e5abe114fa8feefb" providerId="LiveId" clId="{06779112-B8B5-4330-9570-C291C47F5374}" dt="2018-07-10T18:06:21.543" v="4914" actId="26606"/>
          <ac:cxnSpMkLst>
            <pc:docMk/>
            <pc:sldMk cId="2000712277" sldId="265"/>
            <ac:cxnSpMk id="14" creationId="{EEAF915B-5344-46DC-8097-7DAF0627744D}"/>
          </ac:cxnSpMkLst>
        </pc:cxnChg>
        <pc:cxnChg chg="add del">
          <ac:chgData name="David Nadaski" userId="e5abe114fa8feefb" providerId="LiveId" clId="{06779112-B8B5-4330-9570-C291C47F5374}" dt="2018-07-10T18:06:21.543" v="4914" actId="26606"/>
          <ac:cxnSpMkLst>
            <pc:docMk/>
            <pc:sldMk cId="2000712277" sldId="265"/>
            <ac:cxnSpMk id="16" creationId="{70B738F4-B505-468D-996C-FEC3D1CA103C}"/>
          </ac:cxnSpMkLst>
        </pc:cxnChg>
        <pc:cxnChg chg="add mod">
          <ac:chgData name="David Nadaski" userId="e5abe114fa8feefb" providerId="LiveId" clId="{06779112-B8B5-4330-9570-C291C47F5374}" dt="2018-07-10T18:08:21.851" v="4930" actId="1035"/>
          <ac:cxnSpMkLst>
            <pc:docMk/>
            <pc:sldMk cId="2000712277" sldId="265"/>
            <ac:cxnSpMk id="19" creationId="{1DFCA141-39BF-4864-9E43-21FC95DB66BE}"/>
          </ac:cxnSpMkLst>
        </pc:cxnChg>
        <pc:cxnChg chg="add">
          <ac:chgData name="David Nadaski" userId="e5abe114fa8feefb" providerId="LiveId" clId="{06779112-B8B5-4330-9570-C291C47F5374}" dt="2018-07-10T18:06:47.835" v="4917" actId="26606"/>
          <ac:cxnSpMkLst>
            <pc:docMk/>
            <pc:sldMk cId="2000712277" sldId="265"/>
            <ac:cxnSpMk id="22" creationId="{EEAF915B-5344-46DC-8097-7DAF0627744D}"/>
          </ac:cxnSpMkLst>
        </pc:cxnChg>
        <pc:cxnChg chg="add">
          <ac:chgData name="David Nadaski" userId="e5abe114fa8feefb" providerId="LiveId" clId="{06779112-B8B5-4330-9570-C291C47F5374}" dt="2018-07-10T18:06:47.835" v="4917" actId="26606"/>
          <ac:cxnSpMkLst>
            <pc:docMk/>
            <pc:sldMk cId="2000712277" sldId="265"/>
            <ac:cxnSpMk id="24" creationId="{70B738F4-B505-468D-996C-FEC3D1CA103C}"/>
          </ac:cxnSpMkLst>
        </pc:cxnChg>
      </pc:sldChg>
      <pc:sldChg chg="addSp delSp modSp add mod ord setBg">
        <pc:chgData name="David Nadaski" userId="e5abe114fa8feefb" providerId="LiveId" clId="{06779112-B8B5-4330-9570-C291C47F5374}" dt="2018-07-10T19:42:37.198" v="6416"/>
        <pc:sldMkLst>
          <pc:docMk/>
          <pc:sldMk cId="1237970859" sldId="266"/>
        </pc:sldMkLst>
        <pc:spChg chg="mod ord">
          <ac:chgData name="David Nadaski" userId="e5abe114fa8feefb" providerId="LiveId" clId="{06779112-B8B5-4330-9570-C291C47F5374}" dt="2018-07-10T18:37:11.173" v="5297" actId="20577"/>
          <ac:spMkLst>
            <pc:docMk/>
            <pc:sldMk cId="1237970859" sldId="266"/>
            <ac:spMk id="2" creationId="{E18F6961-7D01-4457-8CDB-B2A61221DA2D}"/>
          </ac:spMkLst>
        </pc:spChg>
        <pc:spChg chg="mod ord">
          <ac:chgData name="David Nadaski" userId="e5abe114fa8feefb" providerId="LiveId" clId="{06779112-B8B5-4330-9570-C291C47F5374}" dt="2018-07-10T18:31:56.577" v="5270" actId="26606"/>
          <ac:spMkLst>
            <pc:docMk/>
            <pc:sldMk cId="1237970859" sldId="266"/>
            <ac:spMk id="3" creationId="{E41090BD-D92C-42C5-92BC-3B0DED5E06F0}"/>
          </ac:spMkLst>
        </pc:spChg>
        <pc:spChg chg="add">
          <ac:chgData name="David Nadaski" userId="e5abe114fa8feefb" providerId="LiveId" clId="{06779112-B8B5-4330-9570-C291C47F5374}" dt="2018-07-10T18:31:56.577" v="5270" actId="26606"/>
          <ac:spMkLst>
            <pc:docMk/>
            <pc:sldMk cId="1237970859" sldId="266"/>
            <ac:spMk id="15" creationId="{FD076C4F-CB47-4A2D-95A1-9D5E3C2B7683}"/>
          </ac:spMkLst>
        </pc:spChg>
        <pc:spChg chg="add">
          <ac:chgData name="David Nadaski" userId="e5abe114fa8feefb" providerId="LiveId" clId="{06779112-B8B5-4330-9570-C291C47F5374}" dt="2018-07-10T18:31:56.577" v="5270" actId="26606"/>
          <ac:spMkLst>
            <pc:docMk/>
            <pc:sldMk cId="1237970859" sldId="266"/>
            <ac:spMk id="21" creationId="{6F953D60-C1AF-4BFA-9B22-BFE8F0BA1D30}"/>
          </ac:spMkLst>
        </pc:spChg>
        <pc:spChg chg="add mod">
          <ac:chgData name="David Nadaski" userId="e5abe114fa8feefb" providerId="LiveId" clId="{06779112-B8B5-4330-9570-C291C47F5374}" dt="2018-07-10T18:37:38.743" v="5304" actId="1076"/>
          <ac:spMkLst>
            <pc:docMk/>
            <pc:sldMk cId="1237970859" sldId="266"/>
            <ac:spMk id="22" creationId="{5ADED10F-AC2F-49F1-B86B-017A419F732C}"/>
          </ac:spMkLst>
        </pc:spChg>
        <pc:picChg chg="add del mod">
          <ac:chgData name="David Nadaski" userId="e5abe114fa8feefb" providerId="LiveId" clId="{06779112-B8B5-4330-9570-C291C47F5374}" dt="2018-07-10T18:28:21.068" v="5252" actId="478"/>
          <ac:picMkLst>
            <pc:docMk/>
            <pc:sldMk cId="1237970859" sldId="266"/>
            <ac:picMk id="4" creationId="{416C52A4-C0E2-4B39-90DE-9DDC0CCA52FC}"/>
          </ac:picMkLst>
        </pc:picChg>
        <pc:picChg chg="add del mod">
          <ac:chgData name="David Nadaski" userId="e5abe114fa8feefb" providerId="LiveId" clId="{06779112-B8B5-4330-9570-C291C47F5374}" dt="2018-07-10T18:30:19.524" v="5260" actId="478"/>
          <ac:picMkLst>
            <pc:docMk/>
            <pc:sldMk cId="1237970859" sldId="266"/>
            <ac:picMk id="5" creationId="{E4B9258C-29C9-41FD-962E-DD43CA1064B3}"/>
          </ac:picMkLst>
        </pc:picChg>
        <pc:picChg chg="add del mod">
          <ac:chgData name="David Nadaski" userId="e5abe114fa8feefb" providerId="LiveId" clId="{06779112-B8B5-4330-9570-C291C47F5374}" dt="2018-07-10T18:30:00.099" v="5256" actId="478"/>
          <ac:picMkLst>
            <pc:docMk/>
            <pc:sldMk cId="1237970859" sldId="266"/>
            <ac:picMk id="6" creationId="{3C93DBE4-F2A6-41C3-8009-E6665A5CE979}"/>
          </ac:picMkLst>
        </pc:picChg>
        <pc:picChg chg="add del mod">
          <ac:chgData name="David Nadaski" userId="e5abe114fa8feefb" providerId="LiveId" clId="{06779112-B8B5-4330-9570-C291C47F5374}" dt="2018-07-10T18:30:19.011" v="5259" actId="478"/>
          <ac:picMkLst>
            <pc:docMk/>
            <pc:sldMk cId="1237970859" sldId="266"/>
            <ac:picMk id="7" creationId="{B304971F-664C-4587-8401-C756F5AAA7AE}"/>
          </ac:picMkLst>
        </pc:picChg>
        <pc:picChg chg="add mod ord">
          <ac:chgData name="David Nadaski" userId="e5abe114fa8feefb" providerId="LiveId" clId="{06779112-B8B5-4330-9570-C291C47F5374}" dt="2018-07-10T18:32:10.634" v="5271" actId="27614"/>
          <ac:picMkLst>
            <pc:docMk/>
            <pc:sldMk cId="1237970859" sldId="266"/>
            <ac:picMk id="8" creationId="{5F3B4D56-1CCA-4CB0-86EE-DA00884B718C}"/>
          </ac:picMkLst>
        </pc:picChg>
        <pc:picChg chg="add mod">
          <ac:chgData name="David Nadaski" userId="e5abe114fa8feefb" providerId="LiveId" clId="{06779112-B8B5-4330-9570-C291C47F5374}" dt="2018-07-10T18:32:11.012" v="5275" actId="27614"/>
          <ac:picMkLst>
            <pc:docMk/>
            <pc:sldMk cId="1237970859" sldId="266"/>
            <ac:picMk id="9" creationId="{74713269-5148-48C9-B6D0-3C9F7EE59291}"/>
          </ac:picMkLst>
        </pc:picChg>
        <pc:picChg chg="add mod">
          <ac:chgData name="David Nadaski" userId="e5abe114fa8feefb" providerId="LiveId" clId="{06779112-B8B5-4330-9570-C291C47F5374}" dt="2018-07-10T18:32:11.013" v="5276" actId="962"/>
          <ac:picMkLst>
            <pc:docMk/>
            <pc:sldMk cId="1237970859" sldId="266"/>
            <ac:picMk id="10" creationId="{5E18603E-C324-4479-BFF5-A0D9FAF75514}"/>
          </ac:picMkLst>
        </pc:picChg>
        <pc:picChg chg="add del mod">
          <ac:chgData name="David Nadaski" userId="e5abe114fa8feefb" providerId="LiveId" clId="{06779112-B8B5-4330-9570-C291C47F5374}" dt="2018-07-10T18:36:16.887" v="5281"/>
          <ac:picMkLst>
            <pc:docMk/>
            <pc:sldMk cId="1237970859" sldId="266"/>
            <ac:picMk id="12" creationId="{DB28AC0E-5981-43FD-B8D4-8D55B10324EA}"/>
          </ac:picMkLst>
        </pc:picChg>
        <pc:picChg chg="add mod">
          <ac:chgData name="David Nadaski" userId="e5abe114fa8feefb" providerId="LiveId" clId="{06779112-B8B5-4330-9570-C291C47F5374}" dt="2018-07-10T18:37:09.297" v="5294" actId="1076"/>
          <ac:picMkLst>
            <pc:docMk/>
            <pc:sldMk cId="1237970859" sldId="266"/>
            <ac:picMk id="18" creationId="{02B277CC-876B-4BD9-B1C0-8CB0BEB0D20D}"/>
          </ac:picMkLst>
        </pc:picChg>
        <pc:picChg chg="add del mod">
          <ac:chgData name="David Nadaski" userId="e5abe114fa8feefb" providerId="LiveId" clId="{06779112-B8B5-4330-9570-C291C47F5374}" dt="2018-07-10T18:36:56.107" v="5293" actId="478"/>
          <ac:picMkLst>
            <pc:docMk/>
            <pc:sldMk cId="1237970859" sldId="266"/>
            <ac:picMk id="20" creationId="{731E48CB-CDBE-4A16-A47B-ACDE044EBE08}"/>
          </ac:picMkLst>
        </pc:picChg>
        <pc:cxnChg chg="add">
          <ac:chgData name="David Nadaski" userId="e5abe114fa8feefb" providerId="LiveId" clId="{06779112-B8B5-4330-9570-C291C47F5374}" dt="2018-07-10T18:31:56.577" v="5270" actId="26606"/>
          <ac:cxnSpMkLst>
            <pc:docMk/>
            <pc:sldMk cId="1237970859" sldId="266"/>
            <ac:cxnSpMk id="17" creationId="{EEAF915B-5344-46DC-8097-7DAF0627744D}"/>
          </ac:cxnSpMkLst>
        </pc:cxnChg>
        <pc:cxnChg chg="add">
          <ac:chgData name="David Nadaski" userId="e5abe114fa8feefb" providerId="LiveId" clId="{06779112-B8B5-4330-9570-C291C47F5374}" dt="2018-07-10T18:31:56.577" v="5270" actId="26606"/>
          <ac:cxnSpMkLst>
            <pc:docMk/>
            <pc:sldMk cId="1237970859" sldId="266"/>
            <ac:cxnSpMk id="19" creationId="{70B738F4-B505-468D-996C-FEC3D1CA103C}"/>
          </ac:cxnSpMkLst>
        </pc:cxnChg>
        <pc:cxnChg chg="add">
          <ac:chgData name="David Nadaski" userId="e5abe114fa8feefb" providerId="LiveId" clId="{06779112-B8B5-4330-9570-C291C47F5374}" dt="2018-07-10T18:37:28.674" v="5298"/>
          <ac:cxnSpMkLst>
            <pc:docMk/>
            <pc:sldMk cId="1237970859" sldId="266"/>
            <ac:cxnSpMk id="23" creationId="{E52D44AF-0938-41B7-8857-20A7447E17AB}"/>
          </ac:cxnSpMkLst>
        </pc:cxnChg>
      </pc:sldChg>
      <pc:sldChg chg="addSp delSp modSp add mod setBg">
        <pc:chgData name="David Nadaski" userId="e5abe114fa8feefb" providerId="LiveId" clId="{06779112-B8B5-4330-9570-C291C47F5374}" dt="2018-07-10T19:16:59.039" v="5698" actId="20577"/>
        <pc:sldMkLst>
          <pc:docMk/>
          <pc:sldMk cId="1544772456" sldId="267"/>
        </pc:sldMkLst>
        <pc:spChg chg="mod ord">
          <ac:chgData name="David Nadaski" userId="e5abe114fa8feefb" providerId="LiveId" clId="{06779112-B8B5-4330-9570-C291C47F5374}" dt="2018-07-10T18:50:44.925" v="5357" actId="20577"/>
          <ac:spMkLst>
            <pc:docMk/>
            <pc:sldMk cId="1544772456" sldId="267"/>
            <ac:spMk id="2" creationId="{677429C7-1A64-43F6-8CCB-A62860CD76C9}"/>
          </ac:spMkLst>
        </pc:spChg>
        <pc:spChg chg="mod ord">
          <ac:chgData name="David Nadaski" userId="e5abe114fa8feefb" providerId="LiveId" clId="{06779112-B8B5-4330-9570-C291C47F5374}" dt="2018-07-10T19:16:59.039" v="5698" actId="20577"/>
          <ac:spMkLst>
            <pc:docMk/>
            <pc:sldMk cId="1544772456" sldId="267"/>
            <ac:spMk id="3" creationId="{DC374369-79CF-441E-90FA-FB6DB19FFD09}"/>
          </ac:spMkLst>
        </pc:spChg>
        <pc:spChg chg="add del">
          <ac:chgData name="David Nadaski" userId="e5abe114fa8feefb" providerId="LiveId" clId="{06779112-B8B5-4330-9570-C291C47F5374}" dt="2018-07-10T18:45:41.224" v="5336" actId="26606"/>
          <ac:spMkLst>
            <pc:docMk/>
            <pc:sldMk cId="1544772456" sldId="267"/>
            <ac:spMk id="9" creationId="{3BCB5F6A-9EB0-40B0-9D13-3023E9A20508}"/>
          </ac:spMkLst>
        </pc:spChg>
        <pc:spChg chg="add del">
          <ac:chgData name="David Nadaski" userId="e5abe114fa8feefb" providerId="LiveId" clId="{06779112-B8B5-4330-9570-C291C47F5374}" dt="2018-07-10T18:46:30.288" v="5341" actId="26606"/>
          <ac:spMkLst>
            <pc:docMk/>
            <pc:sldMk cId="1544772456" sldId="267"/>
            <ac:spMk id="12" creationId="{0663EB55-934F-42EF-80DE-098647DE7A01}"/>
          </ac:spMkLst>
        </pc:spChg>
        <pc:spChg chg="add">
          <ac:chgData name="David Nadaski" userId="e5abe114fa8feefb" providerId="LiveId" clId="{06779112-B8B5-4330-9570-C291C47F5374}" dt="2018-07-10T18:52:31.721" v="5405"/>
          <ac:spMkLst>
            <pc:docMk/>
            <pc:sldMk cId="1544772456" sldId="267"/>
            <ac:spMk id="16" creationId="{394A033D-D15C-4334-B2AE-BD9E04D4B621}"/>
          </ac:spMkLst>
        </pc:spChg>
        <pc:spChg chg="add">
          <ac:chgData name="David Nadaski" userId="e5abe114fa8feefb" providerId="LiveId" clId="{06779112-B8B5-4330-9570-C291C47F5374}" dt="2018-07-10T18:48:54.012" v="5343" actId="26606"/>
          <ac:spMkLst>
            <pc:docMk/>
            <pc:sldMk cId="1544772456" sldId="267"/>
            <ac:spMk id="71" creationId="{FD076C4F-CB47-4A2D-95A1-9D5E3C2B7683}"/>
          </ac:spMkLst>
        </pc:spChg>
        <pc:spChg chg="add">
          <ac:chgData name="David Nadaski" userId="e5abe114fa8feefb" providerId="LiveId" clId="{06779112-B8B5-4330-9570-C291C47F5374}" dt="2018-07-10T18:48:54.012" v="5343" actId="26606"/>
          <ac:spMkLst>
            <pc:docMk/>
            <pc:sldMk cId="1544772456" sldId="267"/>
            <ac:spMk id="77" creationId="{6F953D60-C1AF-4BFA-9B22-BFE8F0BA1D30}"/>
          </ac:spMkLst>
        </pc:spChg>
        <pc:picChg chg="add mod ord">
          <ac:chgData name="David Nadaski" userId="e5abe114fa8feefb" providerId="LiveId" clId="{06779112-B8B5-4330-9570-C291C47F5374}" dt="2018-07-10T18:48:54.012" v="5343" actId="26606"/>
          <ac:picMkLst>
            <pc:docMk/>
            <pc:sldMk cId="1544772456" sldId="267"/>
            <ac:picMk id="4" creationId="{308D604F-9272-4347-BB46-F037786E1095}"/>
          </ac:picMkLst>
        </pc:picChg>
        <pc:picChg chg="add mod ord">
          <ac:chgData name="David Nadaski" userId="e5abe114fa8feefb" providerId="LiveId" clId="{06779112-B8B5-4330-9570-C291C47F5374}" dt="2018-07-10T18:48:54.012" v="5343" actId="26606"/>
          <ac:picMkLst>
            <pc:docMk/>
            <pc:sldMk cId="1544772456" sldId="267"/>
            <ac:picMk id="5" creationId="{0A68F125-AF43-4055-8FE6-6CBEF2D09D94}"/>
          </ac:picMkLst>
        </pc:picChg>
        <pc:picChg chg="add del mod">
          <ac:chgData name="David Nadaski" userId="e5abe114fa8feefb" providerId="LiveId" clId="{06779112-B8B5-4330-9570-C291C47F5374}" dt="2018-07-10T18:50:22.077" v="5353" actId="478"/>
          <ac:picMkLst>
            <pc:docMk/>
            <pc:sldMk cId="1544772456" sldId="267"/>
            <ac:picMk id="15" creationId="{82C62428-40A4-434B-ACCC-B0AF4F7F7EE9}"/>
          </ac:picMkLst>
        </pc:picChg>
        <pc:picChg chg="add mod">
          <ac:chgData name="David Nadaski" userId="e5abe114fa8feefb" providerId="LiveId" clId="{06779112-B8B5-4330-9570-C291C47F5374}" dt="2018-07-10T18:48:54.012" v="5343" actId="26606"/>
          <ac:picMkLst>
            <pc:docMk/>
            <pc:sldMk cId="1544772456" sldId="267"/>
            <ac:picMk id="3074" creationId="{C7D6CCB6-F32D-491A-B8AD-2E72FC0664AB}"/>
          </ac:picMkLst>
        </pc:picChg>
        <pc:picChg chg="add mod">
          <ac:chgData name="David Nadaski" userId="e5abe114fa8feefb" providerId="LiveId" clId="{06779112-B8B5-4330-9570-C291C47F5374}" dt="2018-07-10T18:50:43.195" v="5354" actId="1076"/>
          <ac:picMkLst>
            <pc:docMk/>
            <pc:sldMk cId="1544772456" sldId="267"/>
            <ac:picMk id="3076" creationId="{D632FA8B-3532-44FE-ADB0-C9693CA94923}"/>
          </ac:picMkLst>
        </pc:picChg>
        <pc:cxnChg chg="add del">
          <ac:chgData name="David Nadaski" userId="e5abe114fa8feefb" providerId="LiveId" clId="{06779112-B8B5-4330-9570-C291C47F5374}" dt="2018-07-10T18:46:30.288" v="5341" actId="26606"/>
          <ac:cxnSpMkLst>
            <pc:docMk/>
            <pc:sldMk cId="1544772456" sldId="267"/>
            <ac:cxnSpMk id="10" creationId="{B31FD3CE-CE0A-4FD9-967C-4D340CA3788F}"/>
          </ac:cxnSpMkLst>
        </pc:cxnChg>
        <pc:cxnChg chg="add">
          <ac:chgData name="David Nadaski" userId="e5abe114fa8feefb" providerId="LiveId" clId="{06779112-B8B5-4330-9570-C291C47F5374}" dt="2018-07-10T18:52:31.721" v="5405"/>
          <ac:cxnSpMkLst>
            <pc:docMk/>
            <pc:sldMk cId="1544772456" sldId="267"/>
            <ac:cxnSpMk id="17" creationId="{1AA85D45-7E97-4F4A-B8D0-018CE46A27BE}"/>
          </ac:cxnSpMkLst>
        </pc:cxnChg>
        <pc:cxnChg chg="add">
          <ac:chgData name="David Nadaski" userId="e5abe114fa8feefb" providerId="LiveId" clId="{06779112-B8B5-4330-9570-C291C47F5374}" dt="2018-07-10T18:48:54.012" v="5343" actId="26606"/>
          <ac:cxnSpMkLst>
            <pc:docMk/>
            <pc:sldMk cId="1544772456" sldId="267"/>
            <ac:cxnSpMk id="73" creationId="{EEAF915B-5344-46DC-8097-7DAF0627744D}"/>
          </ac:cxnSpMkLst>
        </pc:cxnChg>
        <pc:cxnChg chg="add">
          <ac:chgData name="David Nadaski" userId="e5abe114fa8feefb" providerId="LiveId" clId="{06779112-B8B5-4330-9570-C291C47F5374}" dt="2018-07-10T18:48:54.012" v="5343" actId="26606"/>
          <ac:cxnSpMkLst>
            <pc:docMk/>
            <pc:sldMk cId="1544772456" sldId="267"/>
            <ac:cxnSpMk id="75" creationId="{70B738F4-B505-468D-996C-FEC3D1CA103C}"/>
          </ac:cxnSpMkLst>
        </pc:cxnChg>
      </pc:sldChg>
      <pc:sldChg chg="addSp delSp modSp add mod setBg setClrOvrMap">
        <pc:chgData name="David Nadaski" userId="e5abe114fa8feefb" providerId="LiveId" clId="{06779112-B8B5-4330-9570-C291C47F5374}" dt="2018-07-10T18:59:31.914" v="5442"/>
        <pc:sldMkLst>
          <pc:docMk/>
          <pc:sldMk cId="927303045" sldId="268"/>
        </pc:sldMkLst>
        <pc:spChg chg="mod ord">
          <ac:chgData name="David Nadaski" userId="e5abe114fa8feefb" providerId="LiveId" clId="{06779112-B8B5-4330-9570-C291C47F5374}" dt="2018-07-10T18:59:13.110" v="5441" actId="20577"/>
          <ac:spMkLst>
            <pc:docMk/>
            <pc:sldMk cId="927303045" sldId="268"/>
            <ac:spMk id="2" creationId="{0A892B0C-9A0D-446C-B54B-8A670092B1B2}"/>
          </ac:spMkLst>
        </pc:spChg>
        <pc:spChg chg="mod ord">
          <ac:chgData name="David Nadaski" userId="e5abe114fa8feefb" providerId="LiveId" clId="{06779112-B8B5-4330-9570-C291C47F5374}" dt="2018-07-10T18:57:12.464" v="5429" actId="26606"/>
          <ac:spMkLst>
            <pc:docMk/>
            <pc:sldMk cId="927303045" sldId="268"/>
            <ac:spMk id="3" creationId="{1829B84F-48DD-404F-BF9A-AB660B1A9143}"/>
          </ac:spMkLst>
        </pc:spChg>
        <pc:spChg chg="add del">
          <ac:chgData name="David Nadaski" userId="e5abe114fa8feefb" providerId="LiveId" clId="{06779112-B8B5-4330-9570-C291C47F5374}" dt="2018-07-10T18:54:19.877" v="5418"/>
          <ac:spMkLst>
            <pc:docMk/>
            <pc:sldMk cId="927303045" sldId="268"/>
            <ac:spMk id="4" creationId="{7BDCCEB3-A8E0-44AA-9A11-58FF157FD08C}"/>
          </ac:spMkLst>
        </pc:spChg>
        <pc:spChg chg="add del">
          <ac:chgData name="David Nadaski" userId="e5abe114fa8feefb" providerId="LiveId" clId="{06779112-B8B5-4330-9570-C291C47F5374}" dt="2018-07-10T18:55:28.992" v="5422" actId="26606"/>
          <ac:spMkLst>
            <pc:docMk/>
            <pc:sldMk cId="927303045" sldId="268"/>
            <ac:spMk id="11" creationId="{D94A7024-D948-494D-8920-BBA2DA07D15B}"/>
          </ac:spMkLst>
        </pc:spChg>
        <pc:spChg chg="add">
          <ac:chgData name="David Nadaski" userId="e5abe114fa8feefb" providerId="LiveId" clId="{06779112-B8B5-4330-9570-C291C47F5374}" dt="2018-07-10T18:57:12.464" v="5429" actId="26606"/>
          <ac:spMkLst>
            <pc:docMk/>
            <pc:sldMk cId="927303045" sldId="268"/>
            <ac:spMk id="13" creationId="{FD076C4F-CB47-4A2D-95A1-9D5E3C2B7683}"/>
          </ac:spMkLst>
        </pc:spChg>
        <pc:spChg chg="add">
          <ac:chgData name="David Nadaski" userId="e5abe114fa8feefb" providerId="LiveId" clId="{06779112-B8B5-4330-9570-C291C47F5374}" dt="2018-07-10T18:59:31.914" v="5442"/>
          <ac:spMkLst>
            <pc:docMk/>
            <pc:sldMk cId="927303045" sldId="268"/>
            <ac:spMk id="18" creationId="{00F62F49-72F6-4D21-AF30-AB6408F9777D}"/>
          </ac:spMkLst>
        </pc:spChg>
        <pc:spChg chg="add">
          <ac:chgData name="David Nadaski" userId="e5abe114fa8feefb" providerId="LiveId" clId="{06779112-B8B5-4330-9570-C291C47F5374}" dt="2018-07-10T18:57:12.464" v="5429" actId="26606"/>
          <ac:spMkLst>
            <pc:docMk/>
            <pc:sldMk cId="927303045" sldId="268"/>
            <ac:spMk id="19" creationId="{6F953D60-C1AF-4BFA-9B22-BFE8F0BA1D30}"/>
          </ac:spMkLst>
        </pc:spChg>
        <pc:picChg chg="add mod ord">
          <ac:chgData name="David Nadaski" userId="e5abe114fa8feefb" providerId="LiveId" clId="{06779112-B8B5-4330-9570-C291C47F5374}" dt="2018-07-10T18:57:12.464" v="5429" actId="26606"/>
          <ac:picMkLst>
            <pc:docMk/>
            <pc:sldMk cId="927303045" sldId="268"/>
            <ac:picMk id="6" creationId="{AF66A01A-9F0E-4FF9-B3FD-A55C492C91AE}"/>
          </ac:picMkLst>
        </pc:picChg>
        <pc:picChg chg="add mod">
          <ac:chgData name="David Nadaski" userId="e5abe114fa8feefb" providerId="LiveId" clId="{06779112-B8B5-4330-9570-C291C47F5374}" dt="2018-07-10T18:57:12.464" v="5429" actId="26606"/>
          <ac:picMkLst>
            <pc:docMk/>
            <pc:sldMk cId="927303045" sldId="268"/>
            <ac:picMk id="7" creationId="{7E8829DC-2A1C-42C8-8FD5-E39C79DD0991}"/>
          </ac:picMkLst>
        </pc:picChg>
        <pc:picChg chg="add mod">
          <ac:chgData name="David Nadaski" userId="e5abe114fa8feefb" providerId="LiveId" clId="{06779112-B8B5-4330-9570-C291C47F5374}" dt="2018-07-10T18:57:12.464" v="5429" actId="26606"/>
          <ac:picMkLst>
            <pc:docMk/>
            <pc:sldMk cId="927303045" sldId="268"/>
            <ac:picMk id="8" creationId="{482894C2-47DA-4E42-BB48-A2010B2C1DF3}"/>
          </ac:picMkLst>
        </pc:picChg>
        <pc:picChg chg="add del mod">
          <ac:chgData name="David Nadaski" userId="e5abe114fa8feefb" providerId="LiveId" clId="{06779112-B8B5-4330-9570-C291C47F5374}" dt="2018-07-10T18:59:09.517" v="5437" actId="478"/>
          <ac:picMkLst>
            <pc:docMk/>
            <pc:sldMk cId="927303045" sldId="268"/>
            <ac:picMk id="16" creationId="{883724F6-8567-494D-97E3-611D5F769E4F}"/>
          </ac:picMkLst>
        </pc:picChg>
        <pc:picChg chg="add mod">
          <ac:chgData name="David Nadaski" userId="e5abe114fa8feefb" providerId="LiveId" clId="{06779112-B8B5-4330-9570-C291C47F5374}" dt="2018-07-10T18:59:11.618" v="5438" actId="1076"/>
          <ac:picMkLst>
            <pc:docMk/>
            <pc:sldMk cId="927303045" sldId="268"/>
            <ac:picMk id="4098" creationId="{805380A4-68F9-4512-9802-4A53F91327F2}"/>
          </ac:picMkLst>
        </pc:picChg>
        <pc:cxnChg chg="add del">
          <ac:chgData name="David Nadaski" userId="e5abe114fa8feefb" providerId="LiveId" clId="{06779112-B8B5-4330-9570-C291C47F5374}" dt="2018-07-10T18:54:19.877" v="5418"/>
          <ac:cxnSpMkLst>
            <pc:docMk/>
            <pc:sldMk cId="927303045" sldId="268"/>
            <ac:cxnSpMk id="5" creationId="{0FDF5B04-DE87-4923-85D3-16972B13013F}"/>
          </ac:cxnSpMkLst>
        </pc:cxnChg>
        <pc:cxnChg chg="add">
          <ac:chgData name="David Nadaski" userId="e5abe114fa8feefb" providerId="LiveId" clId="{06779112-B8B5-4330-9570-C291C47F5374}" dt="2018-07-10T18:57:12.464" v="5429" actId="26606"/>
          <ac:cxnSpMkLst>
            <pc:docMk/>
            <pc:sldMk cId="927303045" sldId="268"/>
            <ac:cxnSpMk id="15" creationId="{EEAF915B-5344-46DC-8097-7DAF0627744D}"/>
          </ac:cxnSpMkLst>
        </pc:cxnChg>
        <pc:cxnChg chg="add">
          <ac:chgData name="David Nadaski" userId="e5abe114fa8feefb" providerId="LiveId" clId="{06779112-B8B5-4330-9570-C291C47F5374}" dt="2018-07-10T18:57:12.464" v="5429" actId="26606"/>
          <ac:cxnSpMkLst>
            <pc:docMk/>
            <pc:sldMk cId="927303045" sldId="268"/>
            <ac:cxnSpMk id="17" creationId="{70B738F4-B505-468D-996C-FEC3D1CA103C}"/>
          </ac:cxnSpMkLst>
        </pc:cxnChg>
        <pc:cxnChg chg="add">
          <ac:chgData name="David Nadaski" userId="e5abe114fa8feefb" providerId="LiveId" clId="{06779112-B8B5-4330-9570-C291C47F5374}" dt="2018-07-10T18:59:31.914" v="5442"/>
          <ac:cxnSpMkLst>
            <pc:docMk/>
            <pc:sldMk cId="927303045" sldId="268"/>
            <ac:cxnSpMk id="20" creationId="{4857E7E2-2DA5-4B1A-B55E-E60D8C56D04E}"/>
          </ac:cxnSpMkLst>
        </pc:cxnChg>
      </pc:sldChg>
      <pc:sldChg chg="addSp delSp modSp add mod setBg">
        <pc:chgData name="David Nadaski" userId="e5abe114fa8feefb" providerId="LiveId" clId="{06779112-B8B5-4330-9570-C291C47F5374}" dt="2018-07-10T19:16:41.864" v="5656" actId="20577"/>
        <pc:sldMkLst>
          <pc:docMk/>
          <pc:sldMk cId="3886012778" sldId="269"/>
        </pc:sldMkLst>
        <pc:spChg chg="mod ord">
          <ac:chgData name="David Nadaski" userId="e5abe114fa8feefb" providerId="LiveId" clId="{06779112-B8B5-4330-9570-C291C47F5374}" dt="2018-07-10T19:07:26.318" v="5558" actId="20577"/>
          <ac:spMkLst>
            <pc:docMk/>
            <pc:sldMk cId="3886012778" sldId="269"/>
            <ac:spMk id="2" creationId="{5E8DE45D-6E9A-4383-B8FF-A4CD3A434DF1}"/>
          </ac:spMkLst>
        </pc:spChg>
        <pc:spChg chg="mod ord">
          <ac:chgData name="David Nadaski" userId="e5abe114fa8feefb" providerId="LiveId" clId="{06779112-B8B5-4330-9570-C291C47F5374}" dt="2018-07-10T19:16:41.864" v="5656" actId="20577"/>
          <ac:spMkLst>
            <pc:docMk/>
            <pc:sldMk cId="3886012778" sldId="269"/>
            <ac:spMk id="3" creationId="{7B95CA8E-6971-4E7C-9B09-178017294649}"/>
          </ac:spMkLst>
        </pc:spChg>
        <pc:spChg chg="add del">
          <ac:chgData name="David Nadaski" userId="e5abe114fa8feefb" providerId="LiveId" clId="{06779112-B8B5-4330-9570-C291C47F5374}" dt="2018-07-10T19:05:42.900" v="5544" actId="26606"/>
          <ac:spMkLst>
            <pc:docMk/>
            <pc:sldMk cId="3886012778" sldId="269"/>
            <ac:spMk id="8" creationId="{FD076C4F-CB47-4A2D-95A1-9D5E3C2B7683}"/>
          </ac:spMkLst>
        </pc:spChg>
        <pc:spChg chg="add del">
          <ac:chgData name="David Nadaski" userId="e5abe114fa8feefb" providerId="LiveId" clId="{06779112-B8B5-4330-9570-C291C47F5374}" dt="2018-07-10T19:04:55.741" v="5533" actId="26606"/>
          <ac:spMkLst>
            <pc:docMk/>
            <pc:sldMk cId="3886012778" sldId="269"/>
            <ac:spMk id="12" creationId="{0663EB55-934F-42EF-80DE-098647DE7A01}"/>
          </ac:spMkLst>
        </pc:spChg>
        <pc:spChg chg="add del">
          <ac:chgData name="David Nadaski" userId="e5abe114fa8feefb" providerId="LiveId" clId="{06779112-B8B5-4330-9570-C291C47F5374}" dt="2018-07-10T19:04:45.962" v="5529" actId="26606"/>
          <ac:spMkLst>
            <pc:docMk/>
            <pc:sldMk cId="3886012778" sldId="269"/>
            <ac:spMk id="13" creationId="{3F088236-D655-4F88-B238-E16762358025}"/>
          </ac:spMkLst>
        </pc:spChg>
        <pc:spChg chg="add del">
          <ac:chgData name="David Nadaski" userId="e5abe114fa8feefb" providerId="LiveId" clId="{06779112-B8B5-4330-9570-C291C47F5374}" dt="2018-07-10T19:05:00.801" v="5535" actId="26606"/>
          <ac:spMkLst>
            <pc:docMk/>
            <pc:sldMk cId="3886012778" sldId="269"/>
            <ac:spMk id="14" creationId="{B09A8B04-373D-40BD-9442-2D3540D3CFF2}"/>
          </ac:spMkLst>
        </pc:spChg>
        <pc:spChg chg="add del">
          <ac:chgData name="David Nadaski" userId="e5abe114fa8feefb" providerId="LiveId" clId="{06779112-B8B5-4330-9570-C291C47F5374}" dt="2018-07-10T19:04:45.962" v="5529" actId="26606"/>
          <ac:spMkLst>
            <pc:docMk/>
            <pc:sldMk cId="3886012778" sldId="269"/>
            <ac:spMk id="15" creationId="{3DAC0C92-199E-475C-9390-119A9B027276}"/>
          </ac:spMkLst>
        </pc:spChg>
        <pc:spChg chg="add del">
          <ac:chgData name="David Nadaski" userId="e5abe114fa8feefb" providerId="LiveId" clId="{06779112-B8B5-4330-9570-C291C47F5374}" dt="2018-07-10T19:04:45.962" v="5529" actId="26606"/>
          <ac:spMkLst>
            <pc:docMk/>
            <pc:sldMk cId="3886012778" sldId="269"/>
            <ac:spMk id="17" creationId="{C4CFB339-0ED8-4FE2-9EF1-6D1375B8499B}"/>
          </ac:spMkLst>
        </pc:spChg>
        <pc:spChg chg="add del">
          <ac:chgData name="David Nadaski" userId="e5abe114fa8feefb" providerId="LiveId" clId="{06779112-B8B5-4330-9570-C291C47F5374}" dt="2018-07-10T19:04:45.962" v="5529" actId="26606"/>
          <ac:spMkLst>
            <pc:docMk/>
            <pc:sldMk cId="3886012778" sldId="269"/>
            <ac:spMk id="19" creationId="{31896C80-2069-4431-9C19-83B913734490}"/>
          </ac:spMkLst>
        </pc:spChg>
        <pc:spChg chg="add del">
          <ac:chgData name="David Nadaski" userId="e5abe114fa8feefb" providerId="LiveId" clId="{06779112-B8B5-4330-9570-C291C47F5374}" dt="2018-07-10T19:04:45.962" v="5529" actId="26606"/>
          <ac:spMkLst>
            <pc:docMk/>
            <pc:sldMk cId="3886012778" sldId="269"/>
            <ac:spMk id="21" creationId="{BF120A21-0841-4823-B0C4-28AEBCEF9B78}"/>
          </ac:spMkLst>
        </pc:spChg>
        <pc:spChg chg="add del">
          <ac:chgData name="David Nadaski" userId="e5abe114fa8feefb" providerId="LiveId" clId="{06779112-B8B5-4330-9570-C291C47F5374}" dt="2018-07-10T19:05:42.900" v="5544" actId="26606"/>
          <ac:spMkLst>
            <pc:docMk/>
            <pc:sldMk cId="3886012778" sldId="269"/>
            <ac:spMk id="22" creationId="{6F953D60-C1AF-4BFA-9B22-BFE8F0BA1D30}"/>
          </ac:spMkLst>
        </pc:spChg>
        <pc:spChg chg="add del">
          <ac:chgData name="David Nadaski" userId="e5abe114fa8feefb" providerId="LiveId" clId="{06779112-B8B5-4330-9570-C291C47F5374}" dt="2018-07-10T19:04:45.962" v="5529" actId="26606"/>
          <ac:spMkLst>
            <pc:docMk/>
            <pc:sldMk cId="3886012778" sldId="269"/>
            <ac:spMk id="23" creationId="{DBB05BAE-BBD3-4289-899F-A6851503C6B0}"/>
          </ac:spMkLst>
        </pc:spChg>
        <pc:spChg chg="add del">
          <ac:chgData name="David Nadaski" userId="e5abe114fa8feefb" providerId="LiveId" clId="{06779112-B8B5-4330-9570-C291C47F5374}" dt="2018-07-10T19:05:44.114" v="5546" actId="26606"/>
          <ac:spMkLst>
            <pc:docMk/>
            <pc:sldMk cId="3886012778" sldId="269"/>
            <ac:spMk id="24" creationId="{6316707D-1E6D-419F-AEE5-5576816040E3}"/>
          </ac:spMkLst>
        </pc:spChg>
        <pc:spChg chg="add del">
          <ac:chgData name="David Nadaski" userId="e5abe114fa8feefb" providerId="LiveId" clId="{06779112-B8B5-4330-9570-C291C47F5374}" dt="2018-07-10T19:04:45.962" v="5529" actId="26606"/>
          <ac:spMkLst>
            <pc:docMk/>
            <pc:sldMk cId="3886012778" sldId="269"/>
            <ac:spMk id="25" creationId="{9874D11C-36F5-4BBE-A490-019A54E953B0}"/>
          </ac:spMkLst>
        </pc:spChg>
        <pc:spChg chg="add del">
          <ac:chgData name="David Nadaski" userId="e5abe114fa8feefb" providerId="LiveId" clId="{06779112-B8B5-4330-9570-C291C47F5374}" dt="2018-07-10T19:05:44.114" v="5546" actId="26606"/>
          <ac:spMkLst>
            <pc:docMk/>
            <pc:sldMk cId="3886012778" sldId="269"/>
            <ac:spMk id="28" creationId="{7DDC02F5-BD12-4CCC-B163-B283DEB63918}"/>
          </ac:spMkLst>
        </pc:spChg>
        <pc:spChg chg="add">
          <ac:chgData name="David Nadaski" userId="e5abe114fa8feefb" providerId="LiveId" clId="{06779112-B8B5-4330-9570-C291C47F5374}" dt="2018-07-10T19:05:45.614" v="5547" actId="26606"/>
          <ac:spMkLst>
            <pc:docMk/>
            <pc:sldMk cId="3886012778" sldId="269"/>
            <ac:spMk id="29" creationId="{FD076C4F-CB47-4A2D-95A1-9D5E3C2B7683}"/>
          </ac:spMkLst>
        </pc:spChg>
        <pc:spChg chg="add">
          <ac:chgData name="David Nadaski" userId="e5abe114fa8feefb" providerId="LiveId" clId="{06779112-B8B5-4330-9570-C291C47F5374}" dt="2018-07-10T19:05:45.614" v="5547" actId="26606"/>
          <ac:spMkLst>
            <pc:docMk/>
            <pc:sldMk cId="3886012778" sldId="269"/>
            <ac:spMk id="32" creationId="{6F953D60-C1AF-4BFA-9B22-BFE8F0BA1D30}"/>
          </ac:spMkLst>
        </pc:spChg>
        <pc:spChg chg="add mod">
          <ac:chgData name="David Nadaski" userId="e5abe114fa8feefb" providerId="LiveId" clId="{06779112-B8B5-4330-9570-C291C47F5374}" dt="2018-07-10T19:09:19.859" v="5630" actId="1076"/>
          <ac:spMkLst>
            <pc:docMk/>
            <pc:sldMk cId="3886012778" sldId="269"/>
            <ac:spMk id="35" creationId="{E41D1EAC-87E5-4818-AE15-ADADA7C37BC6}"/>
          </ac:spMkLst>
        </pc:spChg>
        <pc:picChg chg="add mod ord">
          <ac:chgData name="David Nadaski" userId="e5abe114fa8feefb" providerId="LiveId" clId="{06779112-B8B5-4330-9570-C291C47F5374}" dt="2018-07-10T19:05:45.614" v="5547" actId="26606"/>
          <ac:picMkLst>
            <pc:docMk/>
            <pc:sldMk cId="3886012778" sldId="269"/>
            <ac:picMk id="4" creationId="{3479E4E0-A6CB-4F93-A3E0-09556CBBA1AD}"/>
          </ac:picMkLst>
        </pc:picChg>
        <pc:picChg chg="add mod ord">
          <ac:chgData name="David Nadaski" userId="e5abe114fa8feefb" providerId="LiveId" clId="{06779112-B8B5-4330-9570-C291C47F5374}" dt="2018-07-10T19:05:45.614" v="5547" actId="26606"/>
          <ac:picMkLst>
            <pc:docMk/>
            <pc:sldMk cId="3886012778" sldId="269"/>
            <ac:picMk id="5" creationId="{C8FF86BF-1B2F-4A28-BBF6-4877114AEE1F}"/>
          </ac:picMkLst>
        </pc:picChg>
        <pc:picChg chg="add mod ord">
          <ac:chgData name="David Nadaski" userId="e5abe114fa8feefb" providerId="LiveId" clId="{06779112-B8B5-4330-9570-C291C47F5374}" dt="2018-07-10T19:05:45.614" v="5547" actId="26606"/>
          <ac:picMkLst>
            <pc:docMk/>
            <pc:sldMk cId="3886012778" sldId="269"/>
            <ac:picMk id="6" creationId="{6DB123B4-9ADB-40C1-8C0A-03711359D2AD}"/>
          </ac:picMkLst>
        </pc:picChg>
        <pc:picChg chg="add mod">
          <ac:chgData name="David Nadaski" userId="e5abe114fa8feefb" providerId="LiveId" clId="{06779112-B8B5-4330-9570-C291C47F5374}" dt="2018-07-10T19:07:37.417" v="5559" actId="1076"/>
          <ac:picMkLst>
            <pc:docMk/>
            <pc:sldMk cId="3886012778" sldId="269"/>
            <ac:picMk id="33" creationId="{D02B5C36-6175-4599-BA25-94D60B25FD90}"/>
          </ac:picMkLst>
        </pc:picChg>
        <pc:picChg chg="add del mod">
          <ac:chgData name="David Nadaski" userId="e5abe114fa8feefb" providerId="LiveId" clId="{06779112-B8B5-4330-9570-C291C47F5374}" dt="2018-07-10T19:07:18.589" v="5554" actId="478"/>
          <ac:picMkLst>
            <pc:docMk/>
            <pc:sldMk cId="3886012778" sldId="269"/>
            <ac:picMk id="34" creationId="{1F69A6EF-D518-48C9-A107-ABCEB5096208}"/>
          </ac:picMkLst>
        </pc:picChg>
        <pc:cxnChg chg="add del">
          <ac:chgData name="David Nadaski" userId="e5abe114fa8feefb" providerId="LiveId" clId="{06779112-B8B5-4330-9570-C291C47F5374}" dt="2018-07-10T19:04:45.962" v="5529" actId="26606"/>
          <ac:cxnSpMkLst>
            <pc:docMk/>
            <pc:sldMk cId="3886012778" sldId="269"/>
            <ac:cxnSpMk id="9" creationId="{64FA5DFF-7FE6-4855-84E6-DFA78EE978BD}"/>
          </ac:cxnSpMkLst>
        </pc:cxnChg>
        <pc:cxnChg chg="add del">
          <ac:chgData name="David Nadaski" userId="e5abe114fa8feefb" providerId="LiveId" clId="{06779112-B8B5-4330-9570-C291C47F5374}" dt="2018-07-10T19:04:55.741" v="5533" actId="26606"/>
          <ac:cxnSpMkLst>
            <pc:docMk/>
            <pc:sldMk cId="3886012778" sldId="269"/>
            <ac:cxnSpMk id="10" creationId="{B31FD3CE-CE0A-4FD9-967C-4D340CA3788F}"/>
          </ac:cxnSpMkLst>
        </pc:cxnChg>
        <pc:cxnChg chg="add del">
          <ac:chgData name="David Nadaski" userId="e5abe114fa8feefb" providerId="LiveId" clId="{06779112-B8B5-4330-9570-C291C47F5374}" dt="2018-07-10T19:04:45.962" v="5529" actId="26606"/>
          <ac:cxnSpMkLst>
            <pc:docMk/>
            <pc:sldMk cId="3886012778" sldId="269"/>
            <ac:cxnSpMk id="11" creationId="{2AFD8CBA-54A3-4363-991B-B9C631BBFA74}"/>
          </ac:cxnSpMkLst>
        </pc:cxnChg>
        <pc:cxnChg chg="add del">
          <ac:chgData name="David Nadaski" userId="e5abe114fa8feefb" providerId="LiveId" clId="{06779112-B8B5-4330-9570-C291C47F5374}" dt="2018-07-10T19:05:00.801" v="5535" actId="26606"/>
          <ac:cxnSpMkLst>
            <pc:docMk/>
            <pc:sldMk cId="3886012778" sldId="269"/>
            <ac:cxnSpMk id="16" creationId="{B5028193-7250-4674-AA37-E9040429AE0B}"/>
          </ac:cxnSpMkLst>
        </pc:cxnChg>
        <pc:cxnChg chg="add del">
          <ac:chgData name="David Nadaski" userId="e5abe114fa8feefb" providerId="LiveId" clId="{06779112-B8B5-4330-9570-C291C47F5374}" dt="2018-07-10T19:05:42.900" v="5544" actId="26606"/>
          <ac:cxnSpMkLst>
            <pc:docMk/>
            <pc:sldMk cId="3886012778" sldId="269"/>
            <ac:cxnSpMk id="18" creationId="{EEAF915B-5344-46DC-8097-7DAF0627744D}"/>
          </ac:cxnSpMkLst>
        </pc:cxnChg>
        <pc:cxnChg chg="add del">
          <ac:chgData name="David Nadaski" userId="e5abe114fa8feefb" providerId="LiveId" clId="{06779112-B8B5-4330-9570-C291C47F5374}" dt="2018-07-10T19:05:42.900" v="5544" actId="26606"/>
          <ac:cxnSpMkLst>
            <pc:docMk/>
            <pc:sldMk cId="3886012778" sldId="269"/>
            <ac:cxnSpMk id="20" creationId="{70B738F4-B505-468D-996C-FEC3D1CA103C}"/>
          </ac:cxnSpMkLst>
        </pc:cxnChg>
        <pc:cxnChg chg="add del">
          <ac:chgData name="David Nadaski" userId="e5abe114fa8feefb" providerId="LiveId" clId="{06779112-B8B5-4330-9570-C291C47F5374}" dt="2018-07-10T19:05:44.114" v="5546" actId="26606"/>
          <ac:cxnSpMkLst>
            <pc:docMk/>
            <pc:sldMk cId="3886012778" sldId="269"/>
            <ac:cxnSpMk id="26" creationId="{D61553A2-66FF-462C-A2CE-8F87547D48D3}"/>
          </ac:cxnSpMkLst>
        </pc:cxnChg>
        <pc:cxnChg chg="add del">
          <ac:chgData name="David Nadaski" userId="e5abe114fa8feefb" providerId="LiveId" clId="{06779112-B8B5-4330-9570-C291C47F5374}" dt="2018-07-10T19:05:44.114" v="5546" actId="26606"/>
          <ac:cxnSpMkLst>
            <pc:docMk/>
            <pc:sldMk cId="3886012778" sldId="269"/>
            <ac:cxnSpMk id="27" creationId="{1AB6250C-85DF-4888-82F8-85D4A5D719C7}"/>
          </ac:cxnSpMkLst>
        </pc:cxnChg>
        <pc:cxnChg chg="add">
          <ac:chgData name="David Nadaski" userId="e5abe114fa8feefb" providerId="LiveId" clId="{06779112-B8B5-4330-9570-C291C47F5374}" dt="2018-07-10T19:05:45.614" v="5547" actId="26606"/>
          <ac:cxnSpMkLst>
            <pc:docMk/>
            <pc:sldMk cId="3886012778" sldId="269"/>
            <ac:cxnSpMk id="30" creationId="{EEAF915B-5344-46DC-8097-7DAF0627744D}"/>
          </ac:cxnSpMkLst>
        </pc:cxnChg>
        <pc:cxnChg chg="add">
          <ac:chgData name="David Nadaski" userId="e5abe114fa8feefb" providerId="LiveId" clId="{06779112-B8B5-4330-9570-C291C47F5374}" dt="2018-07-10T19:05:45.614" v="5547" actId="26606"/>
          <ac:cxnSpMkLst>
            <pc:docMk/>
            <pc:sldMk cId="3886012778" sldId="269"/>
            <ac:cxnSpMk id="31" creationId="{70B738F4-B505-468D-996C-FEC3D1CA103C}"/>
          </ac:cxnSpMkLst>
        </pc:cxnChg>
        <pc:cxnChg chg="add">
          <ac:chgData name="David Nadaski" userId="e5abe114fa8feefb" providerId="LiveId" clId="{06779112-B8B5-4330-9570-C291C47F5374}" dt="2018-07-10T19:09:08.396" v="5625"/>
          <ac:cxnSpMkLst>
            <pc:docMk/>
            <pc:sldMk cId="3886012778" sldId="269"/>
            <ac:cxnSpMk id="36" creationId="{07692766-67E7-49FA-AB02-344881F25B9C}"/>
          </ac:cxnSpMkLst>
        </pc:cxnChg>
      </pc:sldChg>
      <pc:sldChg chg="addSp delSp modSp add del mod setBg setClrOvrMap">
        <pc:chgData name="David Nadaski" userId="e5abe114fa8feefb" providerId="LiveId" clId="{06779112-B8B5-4330-9570-C291C47F5374}" dt="2018-07-10T19:28:11.503" v="6132" actId="20577"/>
        <pc:sldMkLst>
          <pc:docMk/>
          <pc:sldMk cId="4196094433" sldId="270"/>
        </pc:sldMkLst>
        <pc:spChg chg="mod ord">
          <ac:chgData name="David Nadaski" userId="e5abe114fa8feefb" providerId="LiveId" clId="{06779112-B8B5-4330-9570-C291C47F5374}" dt="2018-07-10T19:28:11.503" v="6132" actId="20577"/>
          <ac:spMkLst>
            <pc:docMk/>
            <pc:sldMk cId="4196094433" sldId="270"/>
            <ac:spMk id="2" creationId="{ED848F6B-26F4-4AB8-A8F1-6FFDCFF2FD4B}"/>
          </ac:spMkLst>
        </pc:spChg>
        <pc:spChg chg="mod ord">
          <ac:chgData name="David Nadaski" userId="e5abe114fa8feefb" providerId="LiveId" clId="{06779112-B8B5-4330-9570-C291C47F5374}" dt="2018-07-10T19:23:32.647" v="5869" actId="26606"/>
          <ac:spMkLst>
            <pc:docMk/>
            <pc:sldMk cId="4196094433" sldId="270"/>
            <ac:spMk id="3" creationId="{ABD1E168-4CE9-4B99-9F72-B3B59F349086}"/>
          </ac:spMkLst>
        </pc:spChg>
        <pc:spChg chg="add del">
          <ac:chgData name="David Nadaski" userId="e5abe114fa8feefb" providerId="LiveId" clId="{06779112-B8B5-4330-9570-C291C47F5374}" dt="2018-07-10T19:20:35.059" v="5863" actId="26606"/>
          <ac:spMkLst>
            <pc:docMk/>
            <pc:sldMk cId="4196094433" sldId="270"/>
            <ac:spMk id="9" creationId="{D94A7024-D948-494D-8920-BBA2DA07D15B}"/>
          </ac:spMkLst>
        </pc:spChg>
        <pc:spChg chg="add">
          <ac:chgData name="David Nadaski" userId="e5abe114fa8feefb" providerId="LiveId" clId="{06779112-B8B5-4330-9570-C291C47F5374}" dt="2018-07-10T19:23:32.647" v="5869" actId="26606"/>
          <ac:spMkLst>
            <pc:docMk/>
            <pc:sldMk cId="4196094433" sldId="270"/>
            <ac:spMk id="11" creationId="{FD076C4F-CB47-4A2D-95A1-9D5E3C2B7683}"/>
          </ac:spMkLst>
        </pc:spChg>
        <pc:spChg chg="add mod">
          <ac:chgData name="David Nadaski" userId="e5abe114fa8feefb" providerId="LiveId" clId="{06779112-B8B5-4330-9570-C291C47F5374}" dt="2018-07-10T19:27:17.388" v="6113" actId="1076"/>
          <ac:spMkLst>
            <pc:docMk/>
            <pc:sldMk cId="4196094433" sldId="270"/>
            <ac:spMk id="12" creationId="{6D089559-9015-442B-AFAA-0A1571114B19}"/>
          </ac:spMkLst>
        </pc:spChg>
        <pc:spChg chg="add">
          <ac:chgData name="David Nadaski" userId="e5abe114fa8feefb" providerId="LiveId" clId="{06779112-B8B5-4330-9570-C291C47F5374}" dt="2018-07-10T19:23:32.647" v="5869" actId="26606"/>
          <ac:spMkLst>
            <pc:docMk/>
            <pc:sldMk cId="4196094433" sldId="270"/>
            <ac:spMk id="17" creationId="{6F953D60-C1AF-4BFA-9B22-BFE8F0BA1D30}"/>
          </ac:spMkLst>
        </pc:spChg>
        <pc:picChg chg="add mod ord">
          <ac:chgData name="David Nadaski" userId="e5abe114fa8feefb" providerId="LiveId" clId="{06779112-B8B5-4330-9570-C291C47F5374}" dt="2018-07-10T19:23:32.647" v="5869" actId="26606"/>
          <ac:picMkLst>
            <pc:docMk/>
            <pc:sldMk cId="4196094433" sldId="270"/>
            <ac:picMk id="4" creationId="{24EFA05C-FF12-4A63-8F6B-F28243B5A048}"/>
          </ac:picMkLst>
        </pc:picChg>
        <pc:picChg chg="add mod">
          <ac:chgData name="David Nadaski" userId="e5abe114fa8feefb" providerId="LiveId" clId="{06779112-B8B5-4330-9570-C291C47F5374}" dt="2018-07-10T19:23:32.647" v="5869" actId="26606"/>
          <ac:picMkLst>
            <pc:docMk/>
            <pc:sldMk cId="4196094433" sldId="270"/>
            <ac:picMk id="5" creationId="{38EC1B7C-5C7F-43AA-BEF7-5CE07C641262}"/>
          </ac:picMkLst>
        </pc:picChg>
        <pc:picChg chg="add mod">
          <ac:chgData name="David Nadaski" userId="e5abe114fa8feefb" providerId="LiveId" clId="{06779112-B8B5-4330-9570-C291C47F5374}" dt="2018-07-10T19:23:32.647" v="5869" actId="26606"/>
          <ac:picMkLst>
            <pc:docMk/>
            <pc:sldMk cId="4196094433" sldId="270"/>
            <ac:picMk id="6" creationId="{1142757B-4DEB-4F48-83EE-A3555221316D}"/>
          </ac:picMkLst>
        </pc:picChg>
        <pc:picChg chg="add del mod">
          <ac:chgData name="David Nadaski" userId="e5abe114fa8feefb" providerId="LiveId" clId="{06779112-B8B5-4330-9570-C291C47F5374}" dt="2018-07-10T19:28:08.303" v="6128" actId="478"/>
          <ac:picMkLst>
            <pc:docMk/>
            <pc:sldMk cId="4196094433" sldId="270"/>
            <ac:picMk id="16" creationId="{5F1E08B8-0929-47E1-B6DA-6CBCA84277FD}"/>
          </ac:picMkLst>
        </pc:picChg>
        <pc:picChg chg="add mod">
          <ac:chgData name="David Nadaski" userId="e5abe114fa8feefb" providerId="LiveId" clId="{06779112-B8B5-4330-9570-C291C47F5374}" dt="2018-07-10T19:28:10.192" v="6129" actId="1076"/>
          <ac:picMkLst>
            <pc:docMk/>
            <pc:sldMk cId="4196094433" sldId="270"/>
            <ac:picMk id="5122" creationId="{940FC8DD-6E58-482B-BDF8-7AD162FF6B27}"/>
          </ac:picMkLst>
        </pc:picChg>
        <pc:cxnChg chg="add">
          <ac:chgData name="David Nadaski" userId="e5abe114fa8feefb" providerId="LiveId" clId="{06779112-B8B5-4330-9570-C291C47F5374}" dt="2018-07-10T19:23:32.647" v="5869" actId="26606"/>
          <ac:cxnSpMkLst>
            <pc:docMk/>
            <pc:sldMk cId="4196094433" sldId="270"/>
            <ac:cxnSpMk id="13" creationId="{EEAF915B-5344-46DC-8097-7DAF0627744D}"/>
          </ac:cxnSpMkLst>
        </pc:cxnChg>
        <pc:cxnChg chg="add">
          <ac:chgData name="David Nadaski" userId="e5abe114fa8feefb" providerId="LiveId" clId="{06779112-B8B5-4330-9570-C291C47F5374}" dt="2018-07-10T19:27:10.179" v="6107"/>
          <ac:cxnSpMkLst>
            <pc:docMk/>
            <pc:sldMk cId="4196094433" sldId="270"/>
            <ac:cxnSpMk id="14" creationId="{78EC12A9-E86E-439B-BFDD-AA4C178FE15D}"/>
          </ac:cxnSpMkLst>
        </pc:cxnChg>
        <pc:cxnChg chg="add">
          <ac:chgData name="David Nadaski" userId="e5abe114fa8feefb" providerId="LiveId" clId="{06779112-B8B5-4330-9570-C291C47F5374}" dt="2018-07-10T19:23:32.647" v="5869" actId="26606"/>
          <ac:cxnSpMkLst>
            <pc:docMk/>
            <pc:sldMk cId="4196094433" sldId="270"/>
            <ac:cxnSpMk id="15" creationId="{70B738F4-B505-468D-996C-FEC3D1CA103C}"/>
          </ac:cxnSpMkLst>
        </pc:cxnChg>
      </pc:sldChg>
      <pc:sldChg chg="addSp delSp modSp add mod ord setBg setClrOvrMap">
        <pc:chgData name="David Nadaski" userId="e5abe114fa8feefb" providerId="LiveId" clId="{06779112-B8B5-4330-9570-C291C47F5374}" dt="2018-07-10T22:31:01.892" v="7159" actId="27636"/>
        <pc:sldMkLst>
          <pc:docMk/>
          <pc:sldMk cId="649097944" sldId="271"/>
        </pc:sldMkLst>
        <pc:spChg chg="mod ord">
          <ac:chgData name="David Nadaski" userId="e5abe114fa8feefb" providerId="LiveId" clId="{06779112-B8B5-4330-9570-C291C47F5374}" dt="2018-07-10T19:37:54.033" v="6272" actId="20577"/>
          <ac:spMkLst>
            <pc:docMk/>
            <pc:sldMk cId="649097944" sldId="271"/>
            <ac:spMk id="2" creationId="{51D7F5B0-2139-49B7-9AF9-0003276EA84D}"/>
          </ac:spMkLst>
        </pc:spChg>
        <pc:spChg chg="mod ord">
          <ac:chgData name="David Nadaski" userId="e5abe114fa8feefb" providerId="LiveId" clId="{06779112-B8B5-4330-9570-C291C47F5374}" dt="2018-07-10T22:31:01.892" v="7159" actId="27636"/>
          <ac:spMkLst>
            <pc:docMk/>
            <pc:sldMk cId="649097944" sldId="271"/>
            <ac:spMk id="3" creationId="{FF93F677-56F1-48DA-A02D-7EFBA082FDB6}"/>
          </ac:spMkLst>
        </pc:spChg>
        <pc:spChg chg="add del">
          <ac:chgData name="David Nadaski" userId="e5abe114fa8feefb" providerId="LiveId" clId="{06779112-B8B5-4330-9570-C291C47F5374}" dt="2018-07-10T19:28:32.771" v="6135" actId="26606"/>
          <ac:spMkLst>
            <pc:docMk/>
            <pc:sldMk cId="649097944" sldId="271"/>
            <ac:spMk id="9" creationId="{3BCB5F6A-9EB0-40B0-9D13-3023E9A20508}"/>
          </ac:spMkLst>
        </pc:spChg>
        <pc:spChg chg="add">
          <ac:chgData name="David Nadaski" userId="e5abe114fa8feefb" providerId="LiveId" clId="{06779112-B8B5-4330-9570-C291C47F5374}" dt="2018-07-10T19:37:06.028" v="6258" actId="26606"/>
          <ac:spMkLst>
            <pc:docMk/>
            <pc:sldMk cId="649097944" sldId="271"/>
            <ac:spMk id="10" creationId="{FD076C4F-CB47-4A2D-95A1-9D5E3C2B7683}"/>
          </ac:spMkLst>
        </pc:spChg>
        <pc:spChg chg="add del">
          <ac:chgData name="David Nadaski" userId="e5abe114fa8feefb" providerId="LiveId" clId="{06779112-B8B5-4330-9570-C291C47F5374}" dt="2018-07-10T19:37:00.188" v="6254" actId="26606"/>
          <ac:spMkLst>
            <pc:docMk/>
            <pc:sldMk cId="649097944" sldId="271"/>
            <ac:spMk id="13" creationId="{E09C6EA1-A72F-431C-A81E-14B793A2884E}"/>
          </ac:spMkLst>
        </pc:spChg>
        <pc:spChg chg="add">
          <ac:chgData name="David Nadaski" userId="e5abe114fa8feefb" providerId="LiveId" clId="{06779112-B8B5-4330-9570-C291C47F5374}" dt="2018-07-10T19:37:06.028" v="6258" actId="26606"/>
          <ac:spMkLst>
            <pc:docMk/>
            <pc:sldMk cId="649097944" sldId="271"/>
            <ac:spMk id="14" creationId="{6F953D60-C1AF-4BFA-9B22-BFE8F0BA1D30}"/>
          </ac:spMkLst>
        </pc:spChg>
        <pc:spChg chg="add del">
          <ac:chgData name="David Nadaski" userId="e5abe114fa8feefb" providerId="LiveId" clId="{06779112-B8B5-4330-9570-C291C47F5374}" dt="2018-07-10T19:37:00.188" v="6254" actId="26606"/>
          <ac:spMkLst>
            <pc:docMk/>
            <pc:sldMk cId="649097944" sldId="271"/>
            <ac:spMk id="21" creationId="{56E4DBE8-15E2-4BA3-B171-C959C9CDF6BD}"/>
          </ac:spMkLst>
        </pc:spChg>
        <pc:spChg chg="add mod">
          <ac:chgData name="David Nadaski" userId="e5abe114fa8feefb" providerId="LiveId" clId="{06779112-B8B5-4330-9570-C291C47F5374}" dt="2018-07-10T19:43:42.563" v="6427" actId="20577"/>
          <ac:spMkLst>
            <pc:docMk/>
            <pc:sldMk cId="649097944" sldId="271"/>
            <ac:spMk id="22" creationId="{813414C4-99C3-4247-A5D5-1B2500831437}"/>
          </ac:spMkLst>
        </pc:spChg>
        <pc:picChg chg="add del mod ord">
          <ac:chgData name="David Nadaski" userId="e5abe114fa8feefb" providerId="LiveId" clId="{06779112-B8B5-4330-9570-C291C47F5374}" dt="2018-07-10T19:37:03.823" v="6256"/>
          <ac:picMkLst>
            <pc:docMk/>
            <pc:sldMk cId="649097944" sldId="271"/>
            <ac:picMk id="4" creationId="{BE27C0CE-B4DE-4659-A402-CCB75F652412}"/>
          </ac:picMkLst>
        </pc:picChg>
        <pc:picChg chg="add mod ord">
          <ac:chgData name="David Nadaski" userId="e5abe114fa8feefb" providerId="LiveId" clId="{06779112-B8B5-4330-9570-C291C47F5374}" dt="2018-07-10T19:37:06.028" v="6258" actId="26606"/>
          <ac:picMkLst>
            <pc:docMk/>
            <pc:sldMk cId="649097944" sldId="271"/>
            <ac:picMk id="5" creationId="{F452B5B7-14EC-4BA9-9127-F030693F21D8}"/>
          </ac:picMkLst>
        </pc:picChg>
        <pc:picChg chg="add del mod">
          <ac:chgData name="David Nadaski" userId="e5abe114fa8feefb" providerId="LiveId" clId="{06779112-B8B5-4330-9570-C291C47F5374}" dt="2018-07-10T19:34:51.047" v="6197"/>
          <ac:picMkLst>
            <pc:docMk/>
            <pc:sldMk cId="649097944" sldId="271"/>
            <ac:picMk id="6" creationId="{79EB357F-BAE5-4975-8BBE-2A4A8C64776C}"/>
          </ac:picMkLst>
        </pc:picChg>
        <pc:picChg chg="add mod ord">
          <ac:chgData name="David Nadaski" userId="e5abe114fa8feefb" providerId="LiveId" clId="{06779112-B8B5-4330-9570-C291C47F5374}" dt="2018-07-10T19:37:14.078" v="6260" actId="1076"/>
          <ac:picMkLst>
            <pc:docMk/>
            <pc:sldMk cId="649097944" sldId="271"/>
            <ac:picMk id="7" creationId="{2B692A26-AB99-4638-A2BD-254188AF4A1C}"/>
          </ac:picMkLst>
        </pc:picChg>
        <pc:picChg chg="add mod ord">
          <ac:chgData name="David Nadaski" userId="e5abe114fa8feefb" providerId="LiveId" clId="{06779112-B8B5-4330-9570-C291C47F5374}" dt="2018-07-10T19:37:06.028" v="6258" actId="26606"/>
          <ac:picMkLst>
            <pc:docMk/>
            <pc:sldMk cId="649097944" sldId="271"/>
            <ac:picMk id="8" creationId="{8A26FA06-9609-4B24-A625-E75325892C12}"/>
          </ac:picMkLst>
        </pc:picChg>
        <pc:picChg chg="add del mod">
          <ac:chgData name="David Nadaski" userId="e5abe114fa8feefb" providerId="LiveId" clId="{06779112-B8B5-4330-9570-C291C47F5374}" dt="2018-07-10T19:37:50.703" v="6268" actId="478"/>
          <ac:picMkLst>
            <pc:docMk/>
            <pc:sldMk cId="649097944" sldId="271"/>
            <ac:picMk id="20" creationId="{BA860DF1-B805-4BF2-998A-219DAE543E4A}"/>
          </ac:picMkLst>
        </pc:picChg>
        <pc:picChg chg="add mod">
          <ac:chgData name="David Nadaski" userId="e5abe114fa8feefb" providerId="LiveId" clId="{06779112-B8B5-4330-9570-C291C47F5374}" dt="2018-07-10T19:37:52.649" v="6269" actId="1076"/>
          <ac:picMkLst>
            <pc:docMk/>
            <pc:sldMk cId="649097944" sldId="271"/>
            <ac:picMk id="6146" creationId="{30C2DD23-5AB7-4103-A850-6747F00EC993}"/>
          </ac:picMkLst>
        </pc:picChg>
        <pc:cxnChg chg="add">
          <ac:chgData name="David Nadaski" userId="e5abe114fa8feefb" providerId="LiveId" clId="{06779112-B8B5-4330-9570-C291C47F5374}" dt="2018-07-10T19:37:06.028" v="6258" actId="26606"/>
          <ac:cxnSpMkLst>
            <pc:docMk/>
            <pc:sldMk cId="649097944" sldId="271"/>
            <ac:cxnSpMk id="11" creationId="{EEAF915B-5344-46DC-8097-7DAF0627744D}"/>
          </ac:cxnSpMkLst>
        </pc:cxnChg>
        <pc:cxnChg chg="add">
          <ac:chgData name="David Nadaski" userId="e5abe114fa8feefb" providerId="LiveId" clId="{06779112-B8B5-4330-9570-C291C47F5374}" dt="2018-07-10T19:37:06.028" v="6258" actId="26606"/>
          <ac:cxnSpMkLst>
            <pc:docMk/>
            <pc:sldMk cId="649097944" sldId="271"/>
            <ac:cxnSpMk id="12" creationId="{70B738F4-B505-468D-996C-FEC3D1CA103C}"/>
          </ac:cxnSpMkLst>
        </pc:cxnChg>
        <pc:cxnChg chg="add del">
          <ac:chgData name="David Nadaski" userId="e5abe114fa8feefb" providerId="LiveId" clId="{06779112-B8B5-4330-9570-C291C47F5374}" dt="2018-07-10T19:37:00.188" v="6254" actId="26606"/>
          <ac:cxnSpMkLst>
            <pc:docMk/>
            <pc:sldMk cId="649097944" sldId="271"/>
            <ac:cxnSpMk id="15" creationId="{F335CC31-F319-461D-9045-F34BF78A2FA3}"/>
          </ac:cxnSpMkLst>
        </pc:cxnChg>
        <pc:cxnChg chg="add del">
          <ac:chgData name="David Nadaski" userId="e5abe114fa8feefb" providerId="LiveId" clId="{06779112-B8B5-4330-9570-C291C47F5374}" dt="2018-07-10T19:37:00.188" v="6254" actId="26606"/>
          <ac:cxnSpMkLst>
            <pc:docMk/>
            <pc:sldMk cId="649097944" sldId="271"/>
            <ac:cxnSpMk id="17" creationId="{B7BCA152-E42A-42E3-8DE8-3C8B59DCB845}"/>
          </ac:cxnSpMkLst>
        </pc:cxnChg>
        <pc:cxnChg chg="add del">
          <ac:chgData name="David Nadaski" userId="e5abe114fa8feefb" providerId="LiveId" clId="{06779112-B8B5-4330-9570-C291C47F5374}" dt="2018-07-10T19:37:00.188" v="6254" actId="26606"/>
          <ac:cxnSpMkLst>
            <pc:docMk/>
            <pc:sldMk cId="649097944" sldId="271"/>
            <ac:cxnSpMk id="19" creationId="{041DA940-D863-420D-A3F8-9F997C09FA42}"/>
          </ac:cxnSpMkLst>
        </pc:cxnChg>
        <pc:cxnChg chg="add">
          <ac:chgData name="David Nadaski" userId="e5abe114fa8feefb" providerId="LiveId" clId="{06779112-B8B5-4330-9570-C291C47F5374}" dt="2018-07-10T19:42:52.478" v="6418"/>
          <ac:cxnSpMkLst>
            <pc:docMk/>
            <pc:sldMk cId="649097944" sldId="271"/>
            <ac:cxnSpMk id="23" creationId="{B96F379E-C9FC-49EA-A7F4-AC7878ADCD1B}"/>
          </ac:cxnSpMkLst>
        </pc:cxnChg>
      </pc:sldChg>
      <pc:sldChg chg="addSp delSp modSp add mod setBg setClrOvrMap">
        <pc:chgData name="David Nadaski" userId="e5abe114fa8feefb" providerId="LiveId" clId="{06779112-B8B5-4330-9570-C291C47F5374}" dt="2018-07-10T20:30:46.465" v="6660" actId="1076"/>
        <pc:sldMkLst>
          <pc:docMk/>
          <pc:sldMk cId="1405639998" sldId="272"/>
        </pc:sldMkLst>
        <pc:spChg chg="mod">
          <ac:chgData name="David Nadaski" userId="e5abe114fa8feefb" providerId="LiveId" clId="{06779112-B8B5-4330-9570-C291C47F5374}" dt="2018-07-10T20:29:26.098" v="6631" actId="20577"/>
          <ac:spMkLst>
            <pc:docMk/>
            <pc:sldMk cId="1405639998" sldId="272"/>
            <ac:spMk id="2" creationId="{453A8BEA-1C3C-4221-A8EB-CECDBE6FEF89}"/>
          </ac:spMkLst>
        </pc:spChg>
        <pc:spChg chg="mod ord">
          <ac:chgData name="David Nadaski" userId="e5abe114fa8feefb" providerId="LiveId" clId="{06779112-B8B5-4330-9570-C291C47F5374}" dt="2018-07-10T20:30:06.380" v="6652" actId="20577"/>
          <ac:spMkLst>
            <pc:docMk/>
            <pc:sldMk cId="1405639998" sldId="272"/>
            <ac:spMk id="3" creationId="{FD54015D-9E77-4D0E-9E2F-E05B0492F7BB}"/>
          </ac:spMkLst>
        </pc:spChg>
        <pc:spChg chg="add del">
          <ac:chgData name="David Nadaski" userId="e5abe114fa8feefb" providerId="LiveId" clId="{06779112-B8B5-4330-9570-C291C47F5374}" dt="2018-07-10T20:27:36.069" v="6611" actId="26606"/>
          <ac:spMkLst>
            <pc:docMk/>
            <pc:sldMk cId="1405639998" sldId="272"/>
            <ac:spMk id="9" creationId="{D94A7024-D948-494D-8920-BBA2DA07D15B}"/>
          </ac:spMkLst>
        </pc:spChg>
        <pc:spChg chg="add mod">
          <ac:chgData name="David Nadaski" userId="e5abe114fa8feefb" providerId="LiveId" clId="{06779112-B8B5-4330-9570-C291C47F5374}" dt="2018-07-10T20:30:46.465" v="6660" actId="1076"/>
          <ac:spMkLst>
            <pc:docMk/>
            <pc:sldMk cId="1405639998" sldId="272"/>
            <ac:spMk id="12" creationId="{BEF8133C-A85A-4FCC-8F8A-1D496EE6C967}"/>
          </ac:spMkLst>
        </pc:spChg>
        <pc:spChg chg="add">
          <ac:chgData name="David Nadaski" userId="e5abe114fa8feefb" providerId="LiveId" clId="{06779112-B8B5-4330-9570-C291C47F5374}" dt="2018-07-10T20:29:18.465" v="6617" actId="26606"/>
          <ac:spMkLst>
            <pc:docMk/>
            <pc:sldMk cId="1405639998" sldId="272"/>
            <ac:spMk id="73" creationId="{FD076C4F-CB47-4A2D-95A1-9D5E3C2B7683}"/>
          </ac:spMkLst>
        </pc:spChg>
        <pc:spChg chg="add">
          <ac:chgData name="David Nadaski" userId="e5abe114fa8feefb" providerId="LiveId" clId="{06779112-B8B5-4330-9570-C291C47F5374}" dt="2018-07-10T20:29:18.465" v="6617" actId="26606"/>
          <ac:spMkLst>
            <pc:docMk/>
            <pc:sldMk cId="1405639998" sldId="272"/>
            <ac:spMk id="79" creationId="{6F953D60-C1AF-4BFA-9B22-BFE8F0BA1D30}"/>
          </ac:spMkLst>
        </pc:spChg>
        <pc:picChg chg="add mod ord">
          <ac:chgData name="David Nadaski" userId="e5abe114fa8feefb" providerId="LiveId" clId="{06779112-B8B5-4330-9570-C291C47F5374}" dt="2018-07-10T20:29:18.465" v="6617" actId="26606"/>
          <ac:picMkLst>
            <pc:docMk/>
            <pc:sldMk cId="1405639998" sldId="272"/>
            <ac:picMk id="4" creationId="{865E73D2-7786-4F6E-8F0E-01F3DE632ED7}"/>
          </ac:picMkLst>
        </pc:picChg>
        <pc:picChg chg="add mod">
          <ac:chgData name="David Nadaski" userId="e5abe114fa8feefb" providerId="LiveId" clId="{06779112-B8B5-4330-9570-C291C47F5374}" dt="2018-07-10T20:29:18.465" v="6617" actId="26606"/>
          <ac:picMkLst>
            <pc:docMk/>
            <pc:sldMk cId="1405639998" sldId="272"/>
            <ac:picMk id="7170" creationId="{387D9423-1E65-4D6C-A469-174AB56D3850}"/>
          </ac:picMkLst>
        </pc:picChg>
        <pc:picChg chg="add mod">
          <ac:chgData name="David Nadaski" userId="e5abe114fa8feefb" providerId="LiveId" clId="{06779112-B8B5-4330-9570-C291C47F5374}" dt="2018-07-10T20:29:18.465" v="6617" actId="26606"/>
          <ac:picMkLst>
            <pc:docMk/>
            <pc:sldMk cId="1405639998" sldId="272"/>
            <ac:picMk id="7172" creationId="{346AC502-59C4-483F-BA69-476082D49BFF}"/>
          </ac:picMkLst>
        </pc:picChg>
        <pc:cxnChg chg="add">
          <ac:chgData name="David Nadaski" userId="e5abe114fa8feefb" providerId="LiveId" clId="{06779112-B8B5-4330-9570-C291C47F5374}" dt="2018-07-10T20:30:34.221" v="6653"/>
          <ac:cxnSpMkLst>
            <pc:docMk/>
            <pc:sldMk cId="1405639998" sldId="272"/>
            <ac:cxnSpMk id="13" creationId="{0A2597C0-BEBB-495E-8744-9037EEDEFDCB}"/>
          </ac:cxnSpMkLst>
        </pc:cxnChg>
        <pc:cxnChg chg="add">
          <ac:chgData name="David Nadaski" userId="e5abe114fa8feefb" providerId="LiveId" clId="{06779112-B8B5-4330-9570-C291C47F5374}" dt="2018-07-10T20:29:18.465" v="6617" actId="26606"/>
          <ac:cxnSpMkLst>
            <pc:docMk/>
            <pc:sldMk cId="1405639998" sldId="272"/>
            <ac:cxnSpMk id="75" creationId="{EEAF915B-5344-46DC-8097-7DAF0627744D}"/>
          </ac:cxnSpMkLst>
        </pc:cxnChg>
        <pc:cxnChg chg="add">
          <ac:chgData name="David Nadaski" userId="e5abe114fa8feefb" providerId="LiveId" clId="{06779112-B8B5-4330-9570-C291C47F5374}" dt="2018-07-10T20:29:18.465" v="6617" actId="26606"/>
          <ac:cxnSpMkLst>
            <pc:docMk/>
            <pc:sldMk cId="1405639998" sldId="272"/>
            <ac:cxnSpMk id="77" creationId="{70B738F4-B505-468D-996C-FEC3D1CA103C}"/>
          </ac:cxnSpMkLst>
        </pc:cxnChg>
      </pc:sldChg>
      <pc:sldChg chg="addSp delSp modSp add mod setBg">
        <pc:chgData name="David Nadaski" userId="e5abe114fa8feefb" providerId="LiveId" clId="{06779112-B8B5-4330-9570-C291C47F5374}" dt="2018-07-10T22:27:53.662" v="7151"/>
        <pc:sldMkLst>
          <pc:docMk/>
          <pc:sldMk cId="2707618918" sldId="273"/>
        </pc:sldMkLst>
        <pc:spChg chg="mod">
          <ac:chgData name="David Nadaski" userId="e5abe114fa8feefb" providerId="LiveId" clId="{06779112-B8B5-4330-9570-C291C47F5374}" dt="2018-07-10T22:26:28.958" v="7141" actId="20577"/>
          <ac:spMkLst>
            <pc:docMk/>
            <pc:sldMk cId="2707618918" sldId="273"/>
            <ac:spMk id="2" creationId="{0978CC1B-8859-4E10-B927-535405585271}"/>
          </ac:spMkLst>
        </pc:spChg>
        <pc:spChg chg="mod ord">
          <ac:chgData name="David Nadaski" userId="e5abe114fa8feefb" providerId="LiveId" clId="{06779112-B8B5-4330-9570-C291C47F5374}" dt="2018-07-10T22:24:39.917" v="7132" actId="20577"/>
          <ac:spMkLst>
            <pc:docMk/>
            <pc:sldMk cId="2707618918" sldId="273"/>
            <ac:spMk id="3" creationId="{4DF29432-E90A-43F1-B938-97D85FF7BE7B}"/>
          </ac:spMkLst>
        </pc:spChg>
        <pc:spChg chg="add del">
          <ac:chgData name="David Nadaski" userId="e5abe114fa8feefb" providerId="LiveId" clId="{06779112-B8B5-4330-9570-C291C47F5374}" dt="2018-07-10T22:14:27.571" v="6890" actId="26606"/>
          <ac:spMkLst>
            <pc:docMk/>
            <pc:sldMk cId="2707618918" sldId="273"/>
            <ac:spMk id="9" creationId="{3167F201-EA3A-41F3-8305-5985A44A95A1}"/>
          </ac:spMkLst>
        </pc:spChg>
        <pc:spChg chg="add del">
          <ac:chgData name="David Nadaski" userId="e5abe114fa8feefb" providerId="LiveId" clId="{06779112-B8B5-4330-9570-C291C47F5374}" dt="2018-07-10T22:10:37.467" v="6868" actId="26606"/>
          <ac:spMkLst>
            <pc:docMk/>
            <pc:sldMk cId="2707618918" sldId="273"/>
            <ac:spMk id="10" creationId="{3BCB5F6A-9EB0-40B0-9D13-3023E9A20508}"/>
          </ac:spMkLst>
        </pc:spChg>
        <pc:spChg chg="add del">
          <ac:chgData name="David Nadaski" userId="e5abe114fa8feefb" providerId="LiveId" clId="{06779112-B8B5-4330-9570-C291C47F5374}" dt="2018-07-10T22:14:43.533" v="6906" actId="26606"/>
          <ac:spMkLst>
            <pc:docMk/>
            <pc:sldMk cId="2707618918" sldId="273"/>
            <ac:spMk id="12" creationId="{9F4444CE-BC8D-4D61-B303-4C05614E62AB}"/>
          </ac:spMkLst>
        </pc:spChg>
        <pc:spChg chg="add del">
          <ac:chgData name="David Nadaski" userId="e5abe114fa8feefb" providerId="LiveId" clId="{06779112-B8B5-4330-9570-C291C47F5374}" dt="2018-07-10T22:14:43.533" v="6906" actId="26606"/>
          <ac:spMkLst>
            <pc:docMk/>
            <pc:sldMk cId="2707618918" sldId="273"/>
            <ac:spMk id="13" creationId="{62423CA5-E2E1-4789-B759-9906C1C94063}"/>
          </ac:spMkLst>
        </pc:spChg>
        <pc:spChg chg="add del">
          <ac:chgData name="David Nadaski" userId="e5abe114fa8feefb" providerId="LiveId" clId="{06779112-B8B5-4330-9570-C291C47F5374}" dt="2018-07-10T22:14:43.533" v="6906" actId="26606"/>
          <ac:spMkLst>
            <pc:docMk/>
            <pc:sldMk cId="2707618918" sldId="273"/>
            <ac:spMk id="15" creationId="{73772B81-181F-48B7-8826-4D9686D15DF5}"/>
          </ac:spMkLst>
        </pc:spChg>
        <pc:spChg chg="add del">
          <ac:chgData name="David Nadaski" userId="e5abe114fa8feefb" providerId="LiveId" clId="{06779112-B8B5-4330-9570-C291C47F5374}" dt="2018-07-10T22:14:43.533" v="6906" actId="26606"/>
          <ac:spMkLst>
            <pc:docMk/>
            <pc:sldMk cId="2707618918" sldId="273"/>
            <ac:spMk id="17" creationId="{B2205F6E-03C6-4E92-877C-E2482F6599AA}"/>
          </ac:spMkLst>
        </pc:spChg>
        <pc:spChg chg="add del">
          <ac:chgData name="David Nadaski" userId="e5abe114fa8feefb" providerId="LiveId" clId="{06779112-B8B5-4330-9570-C291C47F5374}" dt="2018-07-10T22:14:27.571" v="6890" actId="26606"/>
          <ac:spMkLst>
            <pc:docMk/>
            <pc:sldMk cId="2707618918" sldId="273"/>
            <ac:spMk id="22" creationId="{FFD44D11-B1C5-420A-9591-370DC8BAA10E}"/>
          </ac:spMkLst>
        </pc:spChg>
        <pc:spChg chg="add del">
          <ac:chgData name="David Nadaski" userId="e5abe114fa8feefb" providerId="LiveId" clId="{06779112-B8B5-4330-9570-C291C47F5374}" dt="2018-07-10T22:14:22.149" v="6888" actId="26606"/>
          <ac:spMkLst>
            <pc:docMk/>
            <pc:sldMk cId="2707618918" sldId="273"/>
            <ac:spMk id="23" creationId="{3559A5F2-8BE0-4998-A1E4-1B145465A981}"/>
          </ac:spMkLst>
        </pc:spChg>
        <pc:spChg chg="add del">
          <ac:chgData name="David Nadaski" userId="e5abe114fa8feefb" providerId="LiveId" clId="{06779112-B8B5-4330-9570-C291C47F5374}" dt="2018-07-10T22:14:22.149" v="6888" actId="26606"/>
          <ac:spMkLst>
            <pc:docMk/>
            <pc:sldMk cId="2707618918" sldId="273"/>
            <ac:spMk id="25" creationId="{3A6596D4-D53C-424F-9F16-CC8686C079E0}"/>
          </ac:spMkLst>
        </pc:spChg>
        <pc:spChg chg="add del">
          <ac:chgData name="David Nadaski" userId="e5abe114fa8feefb" providerId="LiveId" clId="{06779112-B8B5-4330-9570-C291C47F5374}" dt="2018-07-10T22:14:27.571" v="6890" actId="26606"/>
          <ac:spMkLst>
            <pc:docMk/>
            <pc:sldMk cId="2707618918" sldId="273"/>
            <ac:spMk id="28" creationId="{1C4DC544-6AEA-484E-A978-32384E2F9BD9}"/>
          </ac:spMkLst>
        </pc:spChg>
        <pc:spChg chg="add del">
          <ac:chgData name="David Nadaski" userId="e5abe114fa8feefb" providerId="LiveId" clId="{06779112-B8B5-4330-9570-C291C47F5374}" dt="2018-07-10T22:14:27.571" v="6890" actId="26606"/>
          <ac:spMkLst>
            <pc:docMk/>
            <pc:sldMk cId="2707618918" sldId="273"/>
            <ac:spMk id="30" creationId="{A1F1470C-B594-449D-A8CD-EB7BC156F7BD}"/>
          </ac:spMkLst>
        </pc:spChg>
        <pc:spChg chg="add del">
          <ac:chgData name="David Nadaski" userId="e5abe114fa8feefb" providerId="LiveId" clId="{06779112-B8B5-4330-9570-C291C47F5374}" dt="2018-07-10T22:14:22.149" v="6888" actId="26606"/>
          <ac:spMkLst>
            <pc:docMk/>
            <pc:sldMk cId="2707618918" sldId="273"/>
            <ac:spMk id="31" creationId="{9772CABD-4211-42AA-B349-D4002E52F1EF}"/>
          </ac:spMkLst>
        </pc:spChg>
        <pc:spChg chg="add del">
          <ac:chgData name="David Nadaski" userId="e5abe114fa8feefb" providerId="LiveId" clId="{06779112-B8B5-4330-9570-C291C47F5374}" dt="2018-07-10T22:14:27.571" v="6890" actId="26606"/>
          <ac:spMkLst>
            <pc:docMk/>
            <pc:sldMk cId="2707618918" sldId="273"/>
            <ac:spMk id="32" creationId="{B809F8B1-FE88-427F-98C6-1B8CFED80282}"/>
          </ac:spMkLst>
        </pc:spChg>
        <pc:spChg chg="add del">
          <ac:chgData name="David Nadaski" userId="e5abe114fa8feefb" providerId="LiveId" clId="{06779112-B8B5-4330-9570-C291C47F5374}" dt="2018-07-10T22:14:22.149" v="6888" actId="26606"/>
          <ac:spMkLst>
            <pc:docMk/>
            <pc:sldMk cId="2707618918" sldId="273"/>
            <ac:spMk id="33" creationId="{BBD91630-4DBA-4294-8016-FEB5C3B0CED1}"/>
          </ac:spMkLst>
        </pc:spChg>
        <pc:spChg chg="add del">
          <ac:chgData name="David Nadaski" userId="e5abe114fa8feefb" providerId="LiveId" clId="{06779112-B8B5-4330-9570-C291C47F5374}" dt="2018-07-10T22:14:27.571" v="6890" actId="26606"/>
          <ac:spMkLst>
            <pc:docMk/>
            <pc:sldMk cId="2707618918" sldId="273"/>
            <ac:spMk id="34" creationId="{2050D290-680D-48D7-9488-498F59E54FFC}"/>
          </ac:spMkLst>
        </pc:spChg>
        <pc:spChg chg="add del">
          <ac:chgData name="David Nadaski" userId="e5abe114fa8feefb" providerId="LiveId" clId="{06779112-B8B5-4330-9570-C291C47F5374}" dt="2018-07-10T22:14:22.149" v="6888" actId="26606"/>
          <ac:spMkLst>
            <pc:docMk/>
            <pc:sldMk cId="2707618918" sldId="273"/>
            <ac:spMk id="35" creationId="{E67D1587-504D-41BC-9D48-B61257BFBCF0}"/>
          </ac:spMkLst>
        </pc:spChg>
        <pc:spChg chg="add del">
          <ac:chgData name="David Nadaski" userId="e5abe114fa8feefb" providerId="LiveId" clId="{06779112-B8B5-4330-9570-C291C47F5374}" dt="2018-07-10T22:14:27.571" v="6890" actId="26606"/>
          <ac:spMkLst>
            <pc:docMk/>
            <pc:sldMk cId="2707618918" sldId="273"/>
            <ac:spMk id="36" creationId="{E8C81616-E276-41D8-92C5-1C891FE995BE}"/>
          </ac:spMkLst>
        </pc:spChg>
        <pc:spChg chg="add del">
          <ac:chgData name="David Nadaski" userId="e5abe114fa8feefb" providerId="LiveId" clId="{06779112-B8B5-4330-9570-C291C47F5374}" dt="2018-07-10T22:14:22.149" v="6888" actId="26606"/>
          <ac:spMkLst>
            <pc:docMk/>
            <pc:sldMk cId="2707618918" sldId="273"/>
            <ac:spMk id="37" creationId="{8765DD1A-F044-4DE7-8A9B-7C30DC85A4AF}"/>
          </ac:spMkLst>
        </pc:spChg>
        <pc:spChg chg="add del">
          <ac:chgData name="David Nadaski" userId="e5abe114fa8feefb" providerId="LiveId" clId="{06779112-B8B5-4330-9570-C291C47F5374}" dt="2018-07-10T22:14:27.571" v="6890" actId="26606"/>
          <ac:spMkLst>
            <pc:docMk/>
            <pc:sldMk cId="2707618918" sldId="273"/>
            <ac:spMk id="38" creationId="{86BBDB21-2BF1-4C2F-A790-19FBC789C3F2}"/>
          </ac:spMkLst>
        </pc:spChg>
        <pc:spChg chg="add del">
          <ac:chgData name="David Nadaski" userId="e5abe114fa8feefb" providerId="LiveId" clId="{06779112-B8B5-4330-9570-C291C47F5374}" dt="2018-07-10T22:14:22.149" v="6888" actId="26606"/>
          <ac:spMkLst>
            <pc:docMk/>
            <pc:sldMk cId="2707618918" sldId="273"/>
            <ac:spMk id="39" creationId="{2FE2170D-72D6-48A8-8E9A-BFF3BF03D032}"/>
          </ac:spMkLst>
        </pc:spChg>
        <pc:spChg chg="add del">
          <ac:chgData name="David Nadaski" userId="e5abe114fa8feefb" providerId="LiveId" clId="{06779112-B8B5-4330-9570-C291C47F5374}" dt="2018-07-10T22:14:27.571" v="6890" actId="26606"/>
          <ac:spMkLst>
            <pc:docMk/>
            <pc:sldMk cId="2707618918" sldId="273"/>
            <ac:spMk id="40" creationId="{E78FF87C-9F4A-4F75-998D-3ECB6543BAB8}"/>
          </ac:spMkLst>
        </pc:spChg>
        <pc:spChg chg="add del">
          <ac:chgData name="David Nadaski" userId="e5abe114fa8feefb" providerId="LiveId" clId="{06779112-B8B5-4330-9570-C291C47F5374}" dt="2018-07-10T22:14:22.149" v="6888" actId="26606"/>
          <ac:spMkLst>
            <pc:docMk/>
            <pc:sldMk cId="2707618918" sldId="273"/>
            <ac:spMk id="41" creationId="{01D19436-094D-463D-AFEA-870FDBD03797}"/>
          </ac:spMkLst>
        </pc:spChg>
        <pc:spChg chg="add del">
          <ac:chgData name="David Nadaski" userId="e5abe114fa8feefb" providerId="LiveId" clId="{06779112-B8B5-4330-9570-C291C47F5374}" dt="2018-07-10T22:14:22.149" v="6888" actId="26606"/>
          <ac:spMkLst>
            <pc:docMk/>
            <pc:sldMk cId="2707618918" sldId="273"/>
            <ac:spMk id="43" creationId="{9A2DE6E0-967C-4C58-8558-EC08F1138BD1}"/>
          </ac:spMkLst>
        </pc:spChg>
        <pc:spChg chg="add del">
          <ac:chgData name="David Nadaski" userId="e5abe114fa8feefb" providerId="LiveId" clId="{06779112-B8B5-4330-9570-C291C47F5374}" dt="2018-07-10T22:14:28.907" v="6892" actId="26606"/>
          <ac:spMkLst>
            <pc:docMk/>
            <pc:sldMk cId="2707618918" sldId="273"/>
            <ac:spMk id="44" creationId="{3559A5F2-8BE0-4998-A1E4-1B145465A981}"/>
          </ac:spMkLst>
        </pc:spChg>
        <pc:spChg chg="add del">
          <ac:chgData name="David Nadaski" userId="e5abe114fa8feefb" providerId="LiveId" clId="{06779112-B8B5-4330-9570-C291C47F5374}" dt="2018-07-10T22:14:28.907" v="6892" actId="26606"/>
          <ac:spMkLst>
            <pc:docMk/>
            <pc:sldMk cId="2707618918" sldId="273"/>
            <ac:spMk id="45" creationId="{3A6596D4-D53C-424F-9F16-CC8686C079E0}"/>
          </ac:spMkLst>
        </pc:spChg>
        <pc:spChg chg="add del">
          <ac:chgData name="David Nadaski" userId="e5abe114fa8feefb" providerId="LiveId" clId="{06779112-B8B5-4330-9570-C291C47F5374}" dt="2018-07-10T22:14:28.907" v="6892" actId="26606"/>
          <ac:spMkLst>
            <pc:docMk/>
            <pc:sldMk cId="2707618918" sldId="273"/>
            <ac:spMk id="48" creationId="{9772CABD-4211-42AA-B349-D4002E52F1EF}"/>
          </ac:spMkLst>
        </pc:spChg>
        <pc:spChg chg="add del">
          <ac:chgData name="David Nadaski" userId="e5abe114fa8feefb" providerId="LiveId" clId="{06779112-B8B5-4330-9570-C291C47F5374}" dt="2018-07-10T22:14:28.907" v="6892" actId="26606"/>
          <ac:spMkLst>
            <pc:docMk/>
            <pc:sldMk cId="2707618918" sldId="273"/>
            <ac:spMk id="49" creationId="{BBD91630-4DBA-4294-8016-FEB5C3B0CED1}"/>
          </ac:spMkLst>
        </pc:spChg>
        <pc:spChg chg="add del">
          <ac:chgData name="David Nadaski" userId="e5abe114fa8feefb" providerId="LiveId" clId="{06779112-B8B5-4330-9570-C291C47F5374}" dt="2018-07-10T22:14:28.907" v="6892" actId="26606"/>
          <ac:spMkLst>
            <pc:docMk/>
            <pc:sldMk cId="2707618918" sldId="273"/>
            <ac:spMk id="50" creationId="{E67D1587-504D-41BC-9D48-B61257BFBCF0}"/>
          </ac:spMkLst>
        </pc:spChg>
        <pc:spChg chg="add del">
          <ac:chgData name="David Nadaski" userId="e5abe114fa8feefb" providerId="LiveId" clId="{06779112-B8B5-4330-9570-C291C47F5374}" dt="2018-07-10T22:14:28.907" v="6892" actId="26606"/>
          <ac:spMkLst>
            <pc:docMk/>
            <pc:sldMk cId="2707618918" sldId="273"/>
            <ac:spMk id="51" creationId="{8765DD1A-F044-4DE7-8A9B-7C30DC85A4AF}"/>
          </ac:spMkLst>
        </pc:spChg>
        <pc:spChg chg="add del">
          <ac:chgData name="David Nadaski" userId="e5abe114fa8feefb" providerId="LiveId" clId="{06779112-B8B5-4330-9570-C291C47F5374}" dt="2018-07-10T22:14:28.907" v="6892" actId="26606"/>
          <ac:spMkLst>
            <pc:docMk/>
            <pc:sldMk cId="2707618918" sldId="273"/>
            <ac:spMk id="52" creationId="{2FE2170D-72D6-48A8-8E9A-BFF3BF03D032}"/>
          </ac:spMkLst>
        </pc:spChg>
        <pc:spChg chg="add del">
          <ac:chgData name="David Nadaski" userId="e5abe114fa8feefb" providerId="LiveId" clId="{06779112-B8B5-4330-9570-C291C47F5374}" dt="2018-07-10T22:14:28.907" v="6892" actId="26606"/>
          <ac:spMkLst>
            <pc:docMk/>
            <pc:sldMk cId="2707618918" sldId="273"/>
            <ac:spMk id="53" creationId="{01D19436-094D-463D-AFEA-870FDBD03797}"/>
          </ac:spMkLst>
        </pc:spChg>
        <pc:spChg chg="add del">
          <ac:chgData name="David Nadaski" userId="e5abe114fa8feefb" providerId="LiveId" clId="{06779112-B8B5-4330-9570-C291C47F5374}" dt="2018-07-10T22:14:28.907" v="6892" actId="26606"/>
          <ac:spMkLst>
            <pc:docMk/>
            <pc:sldMk cId="2707618918" sldId="273"/>
            <ac:spMk id="54" creationId="{9A2DE6E0-967C-4C58-8558-EC08F1138BD1}"/>
          </ac:spMkLst>
        </pc:spChg>
        <pc:spChg chg="add del">
          <ac:chgData name="David Nadaski" userId="e5abe114fa8feefb" providerId="LiveId" clId="{06779112-B8B5-4330-9570-C291C47F5374}" dt="2018-07-10T22:14:33.518" v="6894" actId="26606"/>
          <ac:spMkLst>
            <pc:docMk/>
            <pc:sldMk cId="2707618918" sldId="273"/>
            <ac:spMk id="56" creationId="{3559A5F2-8BE0-4998-A1E4-1B145465A981}"/>
          </ac:spMkLst>
        </pc:spChg>
        <pc:spChg chg="add del">
          <ac:chgData name="David Nadaski" userId="e5abe114fa8feefb" providerId="LiveId" clId="{06779112-B8B5-4330-9570-C291C47F5374}" dt="2018-07-10T22:14:33.518" v="6894" actId="26606"/>
          <ac:spMkLst>
            <pc:docMk/>
            <pc:sldMk cId="2707618918" sldId="273"/>
            <ac:spMk id="57" creationId="{3A6596D4-D53C-424F-9F16-CC8686C079E0}"/>
          </ac:spMkLst>
        </pc:spChg>
        <pc:spChg chg="add del">
          <ac:chgData name="David Nadaski" userId="e5abe114fa8feefb" providerId="LiveId" clId="{06779112-B8B5-4330-9570-C291C47F5374}" dt="2018-07-10T22:14:33.518" v="6894" actId="26606"/>
          <ac:spMkLst>
            <pc:docMk/>
            <pc:sldMk cId="2707618918" sldId="273"/>
            <ac:spMk id="60" creationId="{9772CABD-4211-42AA-B349-D4002E52F1EF}"/>
          </ac:spMkLst>
        </pc:spChg>
        <pc:spChg chg="add del">
          <ac:chgData name="David Nadaski" userId="e5abe114fa8feefb" providerId="LiveId" clId="{06779112-B8B5-4330-9570-C291C47F5374}" dt="2018-07-10T22:14:33.518" v="6894" actId="26606"/>
          <ac:spMkLst>
            <pc:docMk/>
            <pc:sldMk cId="2707618918" sldId="273"/>
            <ac:spMk id="61" creationId="{BBD91630-4DBA-4294-8016-FEB5C3B0CED1}"/>
          </ac:spMkLst>
        </pc:spChg>
        <pc:spChg chg="add del">
          <ac:chgData name="David Nadaski" userId="e5abe114fa8feefb" providerId="LiveId" clId="{06779112-B8B5-4330-9570-C291C47F5374}" dt="2018-07-10T22:14:33.518" v="6894" actId="26606"/>
          <ac:spMkLst>
            <pc:docMk/>
            <pc:sldMk cId="2707618918" sldId="273"/>
            <ac:spMk id="62" creationId="{E67D1587-504D-41BC-9D48-B61257BFBCF0}"/>
          </ac:spMkLst>
        </pc:spChg>
        <pc:spChg chg="add del">
          <ac:chgData name="David Nadaski" userId="e5abe114fa8feefb" providerId="LiveId" clId="{06779112-B8B5-4330-9570-C291C47F5374}" dt="2018-07-10T22:14:33.518" v="6894" actId="26606"/>
          <ac:spMkLst>
            <pc:docMk/>
            <pc:sldMk cId="2707618918" sldId="273"/>
            <ac:spMk id="63" creationId="{8765DD1A-F044-4DE7-8A9B-7C30DC85A4AF}"/>
          </ac:spMkLst>
        </pc:spChg>
        <pc:spChg chg="add del">
          <ac:chgData name="David Nadaski" userId="e5abe114fa8feefb" providerId="LiveId" clId="{06779112-B8B5-4330-9570-C291C47F5374}" dt="2018-07-10T22:14:33.518" v="6894" actId="26606"/>
          <ac:spMkLst>
            <pc:docMk/>
            <pc:sldMk cId="2707618918" sldId="273"/>
            <ac:spMk id="64" creationId="{2FE2170D-72D6-48A8-8E9A-BFF3BF03D032}"/>
          </ac:spMkLst>
        </pc:spChg>
        <pc:spChg chg="add del">
          <ac:chgData name="David Nadaski" userId="e5abe114fa8feefb" providerId="LiveId" clId="{06779112-B8B5-4330-9570-C291C47F5374}" dt="2018-07-10T22:14:33.518" v="6894" actId="26606"/>
          <ac:spMkLst>
            <pc:docMk/>
            <pc:sldMk cId="2707618918" sldId="273"/>
            <ac:spMk id="65" creationId="{01D19436-094D-463D-AFEA-870FDBD03797}"/>
          </ac:spMkLst>
        </pc:spChg>
        <pc:spChg chg="add del">
          <ac:chgData name="David Nadaski" userId="e5abe114fa8feefb" providerId="LiveId" clId="{06779112-B8B5-4330-9570-C291C47F5374}" dt="2018-07-10T22:14:33.518" v="6894" actId="26606"/>
          <ac:spMkLst>
            <pc:docMk/>
            <pc:sldMk cId="2707618918" sldId="273"/>
            <ac:spMk id="66" creationId="{9A2DE6E0-967C-4C58-8558-EC08F1138BD1}"/>
          </ac:spMkLst>
        </pc:spChg>
        <pc:spChg chg="add">
          <ac:chgData name="David Nadaski" userId="e5abe114fa8feefb" providerId="LiveId" clId="{06779112-B8B5-4330-9570-C291C47F5374}" dt="2018-07-10T22:23:16.776" v="7126" actId="26606"/>
          <ac:spMkLst>
            <pc:docMk/>
            <pc:sldMk cId="2707618918" sldId="273"/>
            <ac:spMk id="73" creationId="{FD076C4F-CB47-4A2D-95A1-9D5E3C2B7683}"/>
          </ac:spMkLst>
        </pc:spChg>
        <pc:spChg chg="add">
          <ac:chgData name="David Nadaski" userId="e5abe114fa8feefb" providerId="LiveId" clId="{06779112-B8B5-4330-9570-C291C47F5374}" dt="2018-07-10T22:27:53.662" v="7151"/>
          <ac:spMkLst>
            <pc:docMk/>
            <pc:sldMk cId="2707618918" sldId="273"/>
            <ac:spMk id="76" creationId="{23754D58-BE18-4886-B429-4C4375A892A0}"/>
          </ac:spMkLst>
        </pc:spChg>
        <pc:spChg chg="add">
          <ac:chgData name="David Nadaski" userId="e5abe114fa8feefb" providerId="LiveId" clId="{06779112-B8B5-4330-9570-C291C47F5374}" dt="2018-07-10T22:23:16.776" v="7126" actId="26606"/>
          <ac:spMkLst>
            <pc:docMk/>
            <pc:sldMk cId="2707618918" sldId="273"/>
            <ac:spMk id="79" creationId="{6F953D60-C1AF-4BFA-9B22-BFE8F0BA1D30}"/>
          </ac:spMkLst>
        </pc:spChg>
        <pc:grpChg chg="add del">
          <ac:chgData name="David Nadaski" userId="e5abe114fa8feefb" providerId="LiveId" clId="{06779112-B8B5-4330-9570-C291C47F5374}" dt="2018-07-10T22:14:27.571" v="6890" actId="26606"/>
          <ac:grpSpMkLst>
            <pc:docMk/>
            <pc:sldMk cId="2707618918" sldId="273"/>
            <ac:grpSpMk id="8" creationId="{88C9B83F-64CD-41C1-925F-A08801FFD0BD}"/>
          </ac:grpSpMkLst>
        </pc:grpChg>
        <pc:grpChg chg="add del">
          <ac:chgData name="David Nadaski" userId="e5abe114fa8feefb" providerId="LiveId" clId="{06779112-B8B5-4330-9570-C291C47F5374}" dt="2018-07-10T22:14:22.149" v="6888" actId="26606"/>
          <ac:grpSpMkLst>
            <pc:docMk/>
            <pc:sldMk cId="2707618918" sldId="273"/>
            <ac:grpSpMk id="11" creationId="{88C9B83F-64CD-41C1-925F-A08801FFD0BD}"/>
          </ac:grpSpMkLst>
        </pc:grpChg>
        <pc:grpChg chg="add del">
          <ac:chgData name="David Nadaski" userId="e5abe114fa8feefb" providerId="LiveId" clId="{06779112-B8B5-4330-9570-C291C47F5374}" dt="2018-07-10T22:14:28.907" v="6892" actId="26606"/>
          <ac:grpSpMkLst>
            <pc:docMk/>
            <pc:sldMk cId="2707618918" sldId="273"/>
            <ac:grpSpMk id="42" creationId="{88C9B83F-64CD-41C1-925F-A08801FFD0BD}"/>
          </ac:grpSpMkLst>
        </pc:grpChg>
        <pc:grpChg chg="add del">
          <ac:chgData name="David Nadaski" userId="e5abe114fa8feefb" providerId="LiveId" clId="{06779112-B8B5-4330-9570-C291C47F5374}" dt="2018-07-10T22:14:33.518" v="6894" actId="26606"/>
          <ac:grpSpMkLst>
            <pc:docMk/>
            <pc:sldMk cId="2707618918" sldId="273"/>
            <ac:grpSpMk id="55" creationId="{88C9B83F-64CD-41C1-925F-A08801FFD0BD}"/>
          </ac:grpSpMkLst>
        </pc:grpChg>
        <pc:picChg chg="add del mod">
          <ac:chgData name="David Nadaski" userId="e5abe114fa8feefb" providerId="LiveId" clId="{06779112-B8B5-4330-9570-C291C47F5374}" dt="2018-07-10T22:07:54.855" v="6864"/>
          <ac:picMkLst>
            <pc:docMk/>
            <pc:sldMk cId="2707618918" sldId="273"/>
            <ac:picMk id="4" creationId="{996D240E-467C-4E9C-9262-E1DA463B3A97}"/>
          </ac:picMkLst>
        </pc:picChg>
        <pc:picChg chg="add del mod">
          <ac:chgData name="David Nadaski" userId="e5abe114fa8feefb" providerId="LiveId" clId="{06779112-B8B5-4330-9570-C291C47F5374}" dt="2018-07-10T22:13:14.968" v="6882" actId="478"/>
          <ac:picMkLst>
            <pc:docMk/>
            <pc:sldMk cId="2707618918" sldId="273"/>
            <ac:picMk id="5" creationId="{E7171228-A912-4D26-8577-6230A56D8524}"/>
          </ac:picMkLst>
        </pc:picChg>
        <pc:picChg chg="add del mod ord">
          <ac:chgData name="David Nadaski" userId="e5abe114fa8feefb" providerId="LiveId" clId="{06779112-B8B5-4330-9570-C291C47F5374}" dt="2018-07-10T22:22:30.408" v="7117" actId="478"/>
          <ac:picMkLst>
            <pc:docMk/>
            <pc:sldMk cId="2707618918" sldId="273"/>
            <ac:picMk id="6" creationId="{5059CBC9-8280-4BF6-9C97-C60F424608DA}"/>
          </ac:picMkLst>
        </pc:picChg>
        <pc:picChg chg="add mod">
          <ac:chgData name="David Nadaski" userId="e5abe114fa8feefb" providerId="LiveId" clId="{06779112-B8B5-4330-9570-C291C47F5374}" dt="2018-07-10T22:23:16.776" v="7126" actId="26606"/>
          <ac:picMkLst>
            <pc:docMk/>
            <pc:sldMk cId="2707618918" sldId="273"/>
            <ac:picMk id="7" creationId="{23C2964A-0586-4D62-8431-BDA8F7EFB450}"/>
          </ac:picMkLst>
        </pc:picChg>
        <pc:picChg chg="add mod">
          <ac:chgData name="David Nadaski" userId="e5abe114fa8feefb" providerId="LiveId" clId="{06779112-B8B5-4330-9570-C291C47F5374}" dt="2018-07-10T22:23:16.776" v="7126" actId="26606"/>
          <ac:picMkLst>
            <pc:docMk/>
            <pc:sldMk cId="2707618918" sldId="273"/>
            <ac:picMk id="67" creationId="{88D29422-83A4-401D-9203-E872D35CCFEE}"/>
          </ac:picMkLst>
        </pc:picChg>
        <pc:picChg chg="add mod ord">
          <ac:chgData name="David Nadaski" userId="e5abe114fa8feefb" providerId="LiveId" clId="{06779112-B8B5-4330-9570-C291C47F5374}" dt="2018-07-10T22:23:16.776" v="7126" actId="26606"/>
          <ac:picMkLst>
            <pc:docMk/>
            <pc:sldMk cId="2707618918" sldId="273"/>
            <ac:picMk id="68" creationId="{B4FFFD5C-75B2-4848-A8E3-89B4C32DED5A}"/>
          </ac:picMkLst>
        </pc:picChg>
        <pc:picChg chg="add mod">
          <ac:chgData name="David Nadaski" userId="e5abe114fa8feefb" providerId="LiveId" clId="{06779112-B8B5-4330-9570-C291C47F5374}" dt="2018-07-10T22:26:44.408" v="7150" actId="1035"/>
          <ac:picMkLst>
            <pc:docMk/>
            <pc:sldMk cId="2707618918" sldId="273"/>
            <ac:picMk id="69" creationId="{2EAECAA0-804F-4B83-8E4B-8B041A722F24}"/>
          </ac:picMkLst>
        </pc:picChg>
        <pc:picChg chg="add del">
          <ac:chgData name="David Nadaski" userId="e5abe114fa8feefb" providerId="LiveId" clId="{06779112-B8B5-4330-9570-C291C47F5374}" dt="2018-07-10T22:26:26.448" v="7138" actId="478"/>
          <ac:picMkLst>
            <pc:docMk/>
            <pc:sldMk cId="2707618918" sldId="273"/>
            <ac:picMk id="74" creationId="{CF57CF98-277C-4198-B36E-8A95F22C6D95}"/>
          </ac:picMkLst>
        </pc:picChg>
        <pc:cxnChg chg="add del">
          <ac:chgData name="David Nadaski" userId="e5abe114fa8feefb" providerId="LiveId" clId="{06779112-B8B5-4330-9570-C291C47F5374}" dt="2018-07-10T22:14:27.571" v="6890" actId="26606"/>
          <ac:cxnSpMkLst>
            <pc:docMk/>
            <pc:sldMk cId="2707618918" sldId="273"/>
            <ac:cxnSpMk id="24" creationId="{9FF46BC6-C78D-47E7-87CF-A1DD38B02BD3}"/>
          </ac:cxnSpMkLst>
        </pc:cxnChg>
        <pc:cxnChg chg="add del">
          <ac:chgData name="David Nadaski" userId="e5abe114fa8feefb" providerId="LiveId" clId="{06779112-B8B5-4330-9570-C291C47F5374}" dt="2018-07-10T22:14:27.571" v="6890" actId="26606"/>
          <ac:cxnSpMkLst>
            <pc:docMk/>
            <pc:sldMk cId="2707618918" sldId="273"/>
            <ac:cxnSpMk id="26" creationId="{BE3C958F-F320-49F4-9AB7-FD2F51A7712E}"/>
          </ac:cxnSpMkLst>
        </pc:cxnChg>
        <pc:cxnChg chg="add del">
          <ac:chgData name="David Nadaski" userId="e5abe114fa8feefb" providerId="LiveId" clId="{06779112-B8B5-4330-9570-C291C47F5374}" dt="2018-07-10T22:14:22.149" v="6888" actId="26606"/>
          <ac:cxnSpMkLst>
            <pc:docMk/>
            <pc:sldMk cId="2707618918" sldId="273"/>
            <ac:cxnSpMk id="27" creationId="{81BB890B-70D4-42FE-A599-6AEF1A42D972}"/>
          </ac:cxnSpMkLst>
        </pc:cxnChg>
        <pc:cxnChg chg="add del">
          <ac:chgData name="David Nadaski" userId="e5abe114fa8feefb" providerId="LiveId" clId="{06779112-B8B5-4330-9570-C291C47F5374}" dt="2018-07-10T22:14:22.149" v="6888" actId="26606"/>
          <ac:cxnSpMkLst>
            <pc:docMk/>
            <pc:sldMk cId="2707618918" sldId="273"/>
            <ac:cxnSpMk id="29" creationId="{3842D646-B58C-43C8-8152-01BC782B725D}"/>
          </ac:cxnSpMkLst>
        </pc:cxnChg>
        <pc:cxnChg chg="add del">
          <ac:chgData name="David Nadaski" userId="e5abe114fa8feefb" providerId="LiveId" clId="{06779112-B8B5-4330-9570-C291C47F5374}" dt="2018-07-10T22:14:28.907" v="6892" actId="26606"/>
          <ac:cxnSpMkLst>
            <pc:docMk/>
            <pc:sldMk cId="2707618918" sldId="273"/>
            <ac:cxnSpMk id="46" creationId="{81BB890B-70D4-42FE-A599-6AEF1A42D972}"/>
          </ac:cxnSpMkLst>
        </pc:cxnChg>
        <pc:cxnChg chg="add del">
          <ac:chgData name="David Nadaski" userId="e5abe114fa8feefb" providerId="LiveId" clId="{06779112-B8B5-4330-9570-C291C47F5374}" dt="2018-07-10T22:14:28.907" v="6892" actId="26606"/>
          <ac:cxnSpMkLst>
            <pc:docMk/>
            <pc:sldMk cId="2707618918" sldId="273"/>
            <ac:cxnSpMk id="47" creationId="{3842D646-B58C-43C8-8152-01BC782B725D}"/>
          </ac:cxnSpMkLst>
        </pc:cxnChg>
        <pc:cxnChg chg="add del">
          <ac:chgData name="David Nadaski" userId="e5abe114fa8feefb" providerId="LiveId" clId="{06779112-B8B5-4330-9570-C291C47F5374}" dt="2018-07-10T22:14:33.518" v="6894" actId="26606"/>
          <ac:cxnSpMkLst>
            <pc:docMk/>
            <pc:sldMk cId="2707618918" sldId="273"/>
            <ac:cxnSpMk id="58" creationId="{81BB890B-70D4-42FE-A599-6AEF1A42D972}"/>
          </ac:cxnSpMkLst>
        </pc:cxnChg>
        <pc:cxnChg chg="add del">
          <ac:chgData name="David Nadaski" userId="e5abe114fa8feefb" providerId="LiveId" clId="{06779112-B8B5-4330-9570-C291C47F5374}" dt="2018-07-10T22:14:33.518" v="6894" actId="26606"/>
          <ac:cxnSpMkLst>
            <pc:docMk/>
            <pc:sldMk cId="2707618918" sldId="273"/>
            <ac:cxnSpMk id="59" creationId="{3842D646-B58C-43C8-8152-01BC782B725D}"/>
          </ac:cxnSpMkLst>
        </pc:cxnChg>
        <pc:cxnChg chg="add">
          <ac:chgData name="David Nadaski" userId="e5abe114fa8feefb" providerId="LiveId" clId="{06779112-B8B5-4330-9570-C291C47F5374}" dt="2018-07-10T22:23:16.776" v="7126" actId="26606"/>
          <ac:cxnSpMkLst>
            <pc:docMk/>
            <pc:sldMk cId="2707618918" sldId="273"/>
            <ac:cxnSpMk id="75" creationId="{EEAF915B-5344-46DC-8097-7DAF0627744D}"/>
          </ac:cxnSpMkLst>
        </pc:cxnChg>
        <pc:cxnChg chg="add">
          <ac:chgData name="David Nadaski" userId="e5abe114fa8feefb" providerId="LiveId" clId="{06779112-B8B5-4330-9570-C291C47F5374}" dt="2018-07-10T22:23:16.776" v="7126" actId="26606"/>
          <ac:cxnSpMkLst>
            <pc:docMk/>
            <pc:sldMk cId="2707618918" sldId="273"/>
            <ac:cxnSpMk id="77" creationId="{70B738F4-B505-468D-996C-FEC3D1CA103C}"/>
          </ac:cxnSpMkLst>
        </pc:cxnChg>
        <pc:cxnChg chg="add">
          <ac:chgData name="David Nadaski" userId="e5abe114fa8feefb" providerId="LiveId" clId="{06779112-B8B5-4330-9570-C291C47F5374}" dt="2018-07-10T22:27:53.662" v="7151"/>
          <ac:cxnSpMkLst>
            <pc:docMk/>
            <pc:sldMk cId="2707618918" sldId="273"/>
            <ac:cxnSpMk id="78" creationId="{A55BD893-36AB-4A99-8E29-3546EB15DF82}"/>
          </ac:cxnSpMkLst>
        </pc:cxn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wmf"/><Relationship Id="rId18" Type="http://schemas.openxmlformats.org/officeDocument/2006/relationships/image" Target="../media/image23.wmf"/><Relationship Id="rId3" Type="http://schemas.openxmlformats.org/officeDocument/2006/relationships/image" Target="../media/image8.wmf"/><Relationship Id="rId21" Type="http://schemas.openxmlformats.org/officeDocument/2006/relationships/image" Target="../media/image26.wmf"/><Relationship Id="rId7" Type="http://schemas.openxmlformats.org/officeDocument/2006/relationships/image" Target="../media/image12.wmf"/><Relationship Id="rId12" Type="http://schemas.openxmlformats.org/officeDocument/2006/relationships/image" Target="../media/image17.wmf"/><Relationship Id="rId17" Type="http://schemas.openxmlformats.org/officeDocument/2006/relationships/image" Target="../media/image22.wmf"/><Relationship Id="rId2" Type="http://schemas.openxmlformats.org/officeDocument/2006/relationships/image" Target="../media/image7.wmf"/><Relationship Id="rId16" Type="http://schemas.openxmlformats.org/officeDocument/2006/relationships/image" Target="../media/image21.wmf"/><Relationship Id="rId20" Type="http://schemas.openxmlformats.org/officeDocument/2006/relationships/image" Target="../media/image25.wmf"/><Relationship Id="rId1" Type="http://schemas.openxmlformats.org/officeDocument/2006/relationships/image" Target="../media/image6.wmf"/><Relationship Id="rId6" Type="http://schemas.openxmlformats.org/officeDocument/2006/relationships/image" Target="../media/image11.wmf"/><Relationship Id="rId11" Type="http://schemas.openxmlformats.org/officeDocument/2006/relationships/image" Target="../media/image16.wmf"/><Relationship Id="rId5" Type="http://schemas.openxmlformats.org/officeDocument/2006/relationships/image" Target="../media/image10.wmf"/><Relationship Id="rId15" Type="http://schemas.openxmlformats.org/officeDocument/2006/relationships/image" Target="../media/image20.wmf"/><Relationship Id="rId10" Type="http://schemas.openxmlformats.org/officeDocument/2006/relationships/image" Target="../media/image15.wmf"/><Relationship Id="rId19" Type="http://schemas.openxmlformats.org/officeDocument/2006/relationships/image" Target="../media/image24.wmf"/><Relationship Id="rId4" Type="http://schemas.openxmlformats.org/officeDocument/2006/relationships/image" Target="../media/image9.wmf"/><Relationship Id="rId9" Type="http://schemas.openxmlformats.org/officeDocument/2006/relationships/image" Target="../media/image14.wmf"/><Relationship Id="rId14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amasutra.com/blogs/MeredithHall/20180629/321013/Choosing_A_Project_Management_Tool_For_Game_Development.php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27.png"/><Relationship Id="rId3" Type="http://schemas.openxmlformats.org/officeDocument/2006/relationships/image" Target="../media/image31.jp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35.jpg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5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1.jpg"/><Relationship Id="rId7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39.png"/><Relationship Id="rId10" Type="http://schemas.openxmlformats.org/officeDocument/2006/relationships/image" Target="../media/image86.jpeg"/><Relationship Id="rId4" Type="http://schemas.openxmlformats.org/officeDocument/2006/relationships/image" Target="../media/image35.jp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3.wmf"/><Relationship Id="rId26" Type="http://schemas.openxmlformats.org/officeDocument/2006/relationships/image" Target="../media/image17.wmf"/><Relationship Id="rId39" Type="http://schemas.openxmlformats.org/officeDocument/2006/relationships/oleObject" Target="../embeddings/oleObject19.bin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34" Type="http://schemas.openxmlformats.org/officeDocument/2006/relationships/image" Target="../media/image21.wmf"/><Relationship Id="rId42" Type="http://schemas.openxmlformats.org/officeDocument/2006/relationships/image" Target="../media/image25.w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0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33" Type="http://schemas.openxmlformats.org/officeDocument/2006/relationships/oleObject" Target="../embeddings/oleObject16.bin"/><Relationship Id="rId38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wmf"/><Relationship Id="rId20" Type="http://schemas.openxmlformats.org/officeDocument/2006/relationships/image" Target="../media/image14.wmf"/><Relationship Id="rId29" Type="http://schemas.openxmlformats.org/officeDocument/2006/relationships/oleObject" Target="../embeddings/oleObject14.bin"/><Relationship Id="rId41" Type="http://schemas.openxmlformats.org/officeDocument/2006/relationships/oleObject" Target="../embeddings/oleObject20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16.wmf"/><Relationship Id="rId32" Type="http://schemas.openxmlformats.org/officeDocument/2006/relationships/image" Target="../media/image20.wmf"/><Relationship Id="rId37" Type="http://schemas.openxmlformats.org/officeDocument/2006/relationships/oleObject" Target="../embeddings/oleObject18.bin"/><Relationship Id="rId40" Type="http://schemas.openxmlformats.org/officeDocument/2006/relationships/image" Target="../media/image24.wmf"/><Relationship Id="rId45" Type="http://schemas.openxmlformats.org/officeDocument/2006/relationships/image" Target="../media/image27.png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18.wmf"/><Relationship Id="rId36" Type="http://schemas.openxmlformats.org/officeDocument/2006/relationships/image" Target="../media/image22.wmf"/><Relationship Id="rId10" Type="http://schemas.openxmlformats.org/officeDocument/2006/relationships/image" Target="../media/image9.wmf"/><Relationship Id="rId19" Type="http://schemas.openxmlformats.org/officeDocument/2006/relationships/oleObject" Target="../embeddings/oleObject9.bin"/><Relationship Id="rId31" Type="http://schemas.openxmlformats.org/officeDocument/2006/relationships/oleObject" Target="../embeddings/oleObject15.bin"/><Relationship Id="rId44" Type="http://schemas.openxmlformats.org/officeDocument/2006/relationships/image" Target="../media/image26.wmf"/><Relationship Id="rId4" Type="http://schemas.openxmlformats.org/officeDocument/2006/relationships/image" Target="../media/image6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1.wmf"/><Relationship Id="rId22" Type="http://schemas.openxmlformats.org/officeDocument/2006/relationships/image" Target="../media/image15.w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19.wmf"/><Relationship Id="rId35" Type="http://schemas.openxmlformats.org/officeDocument/2006/relationships/oleObject" Target="../embeddings/oleObject17.bin"/><Relationship Id="rId43" Type="http://schemas.openxmlformats.org/officeDocument/2006/relationships/oleObject" Target="../embeddings/oleObject2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AC19D-C8B8-4BE3-8C9B-D2C4D1734C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Solo Indie Game Dev</a:t>
            </a:r>
            <a:br>
              <a:rPr lang="en-US" dirty="0"/>
            </a:br>
            <a:r>
              <a:rPr lang="en-US" dirty="0"/>
              <a:t>on a Budget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2DAEAB-0358-4943-AF7E-541CF86C40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with Unreal Engine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B627DE-EE97-451E-AB19-8145F261D65E}"/>
              </a:ext>
            </a:extLst>
          </p:cNvPr>
          <p:cNvSpPr txBox="1"/>
          <p:nvPr/>
        </p:nvSpPr>
        <p:spPr>
          <a:xfrm>
            <a:off x="148505" y="6069789"/>
            <a:ext cx="178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David Nadaski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Glass Beaver Studios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david@glassbeaver.com</a:t>
            </a:r>
          </a:p>
        </p:txBody>
      </p:sp>
      <p:pic>
        <p:nvPicPr>
          <p:cNvPr id="6" name="Picture 5" descr="A picture containing red, animal, invertebrate, arthropod&#10;&#10;Description generated with very high confidence">
            <a:extLst>
              <a:ext uri="{FF2B5EF4-FFF2-40B4-BE49-F238E27FC236}">
                <a16:creationId xmlns:a16="http://schemas.microsoft.com/office/drawing/2014/main" id="{18C6CA82-435F-4FC7-AD42-4A6A95832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127" y="4545051"/>
            <a:ext cx="2822049" cy="231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34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EFA05C-FF12-4A63-8F6B-F28243B5A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11018" r="4612" b="2"/>
          <a:stretch/>
        </p:blipFill>
        <p:spPr>
          <a:xfrm>
            <a:off x="509136" y="10"/>
            <a:ext cx="3517876" cy="2282808"/>
          </a:xfrm>
          <a:custGeom>
            <a:avLst/>
            <a:gdLst>
              <a:gd name="connsiteX0" fmla="*/ 339471 w 3517876"/>
              <a:gd name="connsiteY0" fmla="*/ 0 h 2282818"/>
              <a:gd name="connsiteX1" fmla="*/ 3517876 w 3517876"/>
              <a:gd name="connsiteY1" fmla="*/ 0 h 2282818"/>
              <a:gd name="connsiteX2" fmla="*/ 3471247 w 3517876"/>
              <a:gd name="connsiteY2" fmla="*/ 312174 h 2282818"/>
              <a:gd name="connsiteX3" fmla="*/ 3471133 w 3517876"/>
              <a:gd name="connsiteY3" fmla="*/ 312174 h 2282818"/>
              <a:gd name="connsiteX4" fmla="*/ 3176778 w 3517876"/>
              <a:gd name="connsiteY4" fmla="*/ 2282818 h 2282818"/>
              <a:gd name="connsiteX5" fmla="*/ 0 w 3517876"/>
              <a:gd name="connsiteY5" fmla="*/ 2282818 h 228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EC1B7C-5C7F-43AA-BEF7-5CE07C641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13144" r="2203" b="-2"/>
          <a:stretch/>
        </p:blipFill>
        <p:spPr>
          <a:xfrm>
            <a:off x="169666" y="2289183"/>
            <a:ext cx="3514822" cy="2273270"/>
          </a:xfrm>
          <a:custGeom>
            <a:avLst/>
            <a:gdLst>
              <a:gd name="connsiteX0" fmla="*/ 338051 w 3514822"/>
              <a:gd name="connsiteY0" fmla="*/ 0 h 2273270"/>
              <a:gd name="connsiteX1" fmla="*/ 3514822 w 3514822"/>
              <a:gd name="connsiteY1" fmla="*/ 0 h 2273270"/>
              <a:gd name="connsiteX2" fmla="*/ 3175264 w 3514822"/>
              <a:gd name="connsiteY2" fmla="*/ 2273270 h 2273270"/>
              <a:gd name="connsiteX3" fmla="*/ 0 w 3514822"/>
              <a:gd name="connsiteY3" fmla="*/ 2273270 h 22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42757B-4DEB-4F48-83EE-A355522131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7503" r="12351" b="-4"/>
          <a:stretch/>
        </p:blipFill>
        <p:spPr>
          <a:xfrm>
            <a:off x="-10633" y="4565636"/>
            <a:ext cx="3355563" cy="2292364"/>
          </a:xfrm>
          <a:custGeom>
            <a:avLst/>
            <a:gdLst>
              <a:gd name="connsiteX0" fmla="*/ 180299 w 3355563"/>
              <a:gd name="connsiteY0" fmla="*/ 0 h 2292364"/>
              <a:gd name="connsiteX1" fmla="*/ 3355563 w 3355563"/>
              <a:gd name="connsiteY1" fmla="*/ 0 h 2292364"/>
              <a:gd name="connsiteX2" fmla="*/ 3013153 w 3355563"/>
              <a:gd name="connsiteY2" fmla="*/ 2292364 h 2292364"/>
              <a:gd name="connsiteX3" fmla="*/ 0 w 3355563"/>
              <a:gd name="connsiteY3" fmla="*/ 2292364 h 2292364"/>
              <a:gd name="connsiteX4" fmla="*/ 0 w 3355563"/>
              <a:gd name="connsiteY4" fmla="*/ 1212444 h 229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11" name="Isosceles Triangle 30">
            <a:extLst>
              <a:ext uri="{FF2B5EF4-FFF2-40B4-BE49-F238E27FC236}">
                <a16:creationId xmlns:a16="http://schemas.microsoft.com/office/drawing/2014/main" id="{FD076C4F-CB47-4A2D-95A1-9D5E3C2B7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F915B-5344-46DC-8097-7DAF06277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B738F4-B505-468D-996C-FEC3D1CA1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30">
            <a:extLst>
              <a:ext uri="{FF2B5EF4-FFF2-40B4-BE49-F238E27FC236}">
                <a16:creationId xmlns:a16="http://schemas.microsoft.com/office/drawing/2014/main" id="{6F953D60-C1AF-4BFA-9B22-BFE8F0BA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848F6B-26F4-4AB8-A8F1-6FFDCFF2F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dirty="0"/>
              <a:t>   SpeedTree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1E168-4CE9-4B99-9F72-B3B59F349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r>
              <a:rPr lang="en-US" dirty="0"/>
              <a:t>Design trees, plants and foliage</a:t>
            </a:r>
          </a:p>
          <a:p>
            <a:r>
              <a:rPr lang="en-US" dirty="0"/>
              <a:t>Leader of its niche market</a:t>
            </a:r>
          </a:p>
          <a:p>
            <a:r>
              <a:rPr lang="en-US" dirty="0"/>
              <a:t>Used in movies as well</a:t>
            </a:r>
          </a:p>
          <a:p>
            <a:r>
              <a:rPr lang="en-US" dirty="0"/>
              <a:t>Games: Witcher 3, etc.</a:t>
            </a:r>
          </a:p>
          <a:p>
            <a:r>
              <a:rPr lang="en-US" dirty="0"/>
              <a:t>Free trees with subscription each month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089559-9015-442B-AFAA-0A1571114B19}"/>
              </a:ext>
            </a:extLst>
          </p:cNvPr>
          <p:cNvSpPr txBox="1"/>
          <p:nvPr/>
        </p:nvSpPr>
        <p:spPr>
          <a:xfrm>
            <a:off x="4988164" y="5815257"/>
            <a:ext cx="2215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€16 (sub)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EC12A9-E86E-439B-BFDD-AA4C178FE15D}"/>
              </a:ext>
            </a:extLst>
          </p:cNvPr>
          <p:cNvCxnSpPr/>
          <p:nvPr/>
        </p:nvCxnSpPr>
        <p:spPr>
          <a:xfrm>
            <a:off x="3977244" y="5815257"/>
            <a:ext cx="4435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Image result for speedtree logo">
            <a:extLst>
              <a:ext uri="{FF2B5EF4-FFF2-40B4-BE49-F238E27FC236}">
                <a16:creationId xmlns:a16="http://schemas.microsoft.com/office/drawing/2014/main" id="{940FC8DD-6E58-482B-BDF8-7AD162FF6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25" y="735228"/>
            <a:ext cx="406186" cy="4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094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26FA06-9609-4B24-A625-E75325892C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2098" r="13532" b="2"/>
          <a:stretch/>
        </p:blipFill>
        <p:spPr>
          <a:xfrm>
            <a:off x="509136" y="10"/>
            <a:ext cx="3517876" cy="2282808"/>
          </a:xfrm>
          <a:custGeom>
            <a:avLst/>
            <a:gdLst>
              <a:gd name="connsiteX0" fmla="*/ 339471 w 3517876"/>
              <a:gd name="connsiteY0" fmla="*/ 0 h 2282818"/>
              <a:gd name="connsiteX1" fmla="*/ 3517876 w 3517876"/>
              <a:gd name="connsiteY1" fmla="*/ 0 h 2282818"/>
              <a:gd name="connsiteX2" fmla="*/ 3471247 w 3517876"/>
              <a:gd name="connsiteY2" fmla="*/ 312174 h 2282818"/>
              <a:gd name="connsiteX3" fmla="*/ 3471133 w 3517876"/>
              <a:gd name="connsiteY3" fmla="*/ 312174 h 2282818"/>
              <a:gd name="connsiteX4" fmla="*/ 3176778 w 3517876"/>
              <a:gd name="connsiteY4" fmla="*/ 2282818 h 2282818"/>
              <a:gd name="connsiteX5" fmla="*/ 0 w 3517876"/>
              <a:gd name="connsiteY5" fmla="*/ 2282818 h 228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692A26-AB99-4638-A2BD-254188AF4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8056" r="7290" b="-2"/>
          <a:stretch/>
        </p:blipFill>
        <p:spPr>
          <a:xfrm>
            <a:off x="169666" y="2289183"/>
            <a:ext cx="3514822" cy="2273270"/>
          </a:xfrm>
          <a:custGeom>
            <a:avLst/>
            <a:gdLst>
              <a:gd name="connsiteX0" fmla="*/ 338051 w 3514822"/>
              <a:gd name="connsiteY0" fmla="*/ 0 h 2273270"/>
              <a:gd name="connsiteX1" fmla="*/ 3514822 w 3514822"/>
              <a:gd name="connsiteY1" fmla="*/ 0 h 2273270"/>
              <a:gd name="connsiteX2" fmla="*/ 3175264 w 3514822"/>
              <a:gd name="connsiteY2" fmla="*/ 2273270 h 2273270"/>
              <a:gd name="connsiteX3" fmla="*/ 0 w 3514822"/>
              <a:gd name="connsiteY3" fmla="*/ 2273270 h 22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52B5B7-14EC-4BA9-9127-F030693F21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19858" r="-4" b="-4"/>
          <a:stretch/>
        </p:blipFill>
        <p:spPr>
          <a:xfrm>
            <a:off x="-10633" y="4565636"/>
            <a:ext cx="3355563" cy="2292364"/>
          </a:xfrm>
          <a:custGeom>
            <a:avLst/>
            <a:gdLst>
              <a:gd name="connsiteX0" fmla="*/ 180299 w 3355563"/>
              <a:gd name="connsiteY0" fmla="*/ 0 h 2292364"/>
              <a:gd name="connsiteX1" fmla="*/ 3355563 w 3355563"/>
              <a:gd name="connsiteY1" fmla="*/ 0 h 2292364"/>
              <a:gd name="connsiteX2" fmla="*/ 3013153 w 3355563"/>
              <a:gd name="connsiteY2" fmla="*/ 2292364 h 2292364"/>
              <a:gd name="connsiteX3" fmla="*/ 0 w 3355563"/>
              <a:gd name="connsiteY3" fmla="*/ 2292364 h 2292364"/>
              <a:gd name="connsiteX4" fmla="*/ 0 w 3355563"/>
              <a:gd name="connsiteY4" fmla="*/ 1212444 h 229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10" name="Isosceles Triangle 30">
            <a:extLst>
              <a:ext uri="{FF2B5EF4-FFF2-40B4-BE49-F238E27FC236}">
                <a16:creationId xmlns:a16="http://schemas.microsoft.com/office/drawing/2014/main" id="{FD076C4F-CB47-4A2D-95A1-9D5E3C2B7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4">
            <a:extLst>
              <a:ext uri="{FF2B5EF4-FFF2-40B4-BE49-F238E27FC236}">
                <a16:creationId xmlns:a16="http://schemas.microsoft.com/office/drawing/2014/main" id="{EEAF915B-5344-46DC-8097-7DAF06277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6">
            <a:extLst>
              <a:ext uri="{FF2B5EF4-FFF2-40B4-BE49-F238E27FC236}">
                <a16:creationId xmlns:a16="http://schemas.microsoft.com/office/drawing/2014/main" id="{70B738F4-B505-468D-996C-FEC3D1CA1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sosceles Triangle 30">
            <a:extLst>
              <a:ext uri="{FF2B5EF4-FFF2-40B4-BE49-F238E27FC236}">
                <a16:creationId xmlns:a16="http://schemas.microsoft.com/office/drawing/2014/main" id="{6F953D60-C1AF-4BFA-9B22-BFE8F0BA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7F5B0-2139-49B7-9AF9-0003276EA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dirty="0"/>
              <a:t>   Substance Suite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3F677-56F1-48DA-A02D-7EFBA082F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90"/>
            <a:ext cx="5114776" cy="330225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Painter</a:t>
            </a:r>
            <a:r>
              <a:rPr lang="en-US" dirty="0"/>
              <a:t>: layer-based texturing tools</a:t>
            </a:r>
          </a:p>
          <a:p>
            <a:r>
              <a:rPr lang="en-US" b="1" dirty="0"/>
              <a:t>Designer</a:t>
            </a:r>
            <a:r>
              <a:rPr lang="en-US" dirty="0"/>
              <a:t>: procedural, PBR material design</a:t>
            </a:r>
          </a:p>
          <a:p>
            <a:r>
              <a:rPr lang="en-US" b="1" dirty="0"/>
              <a:t>B2M</a:t>
            </a:r>
            <a:r>
              <a:rPr lang="en-US" dirty="0"/>
              <a:t>: generate textures from photos</a:t>
            </a:r>
          </a:p>
          <a:p>
            <a:r>
              <a:rPr lang="en-US" dirty="0"/>
              <a:t>Couldn't live without Painter</a:t>
            </a:r>
          </a:p>
          <a:p>
            <a:r>
              <a:rPr lang="en-US" dirty="0"/>
              <a:t>UE4 integration</a:t>
            </a:r>
          </a:p>
          <a:p>
            <a:r>
              <a:rPr lang="en-US" dirty="0"/>
              <a:t>High poly to low poly baking</a:t>
            </a:r>
          </a:p>
          <a:p>
            <a:r>
              <a:rPr lang="en-US" dirty="0"/>
              <a:t>Non-destructive workflows</a:t>
            </a:r>
          </a:p>
          <a:p>
            <a:r>
              <a:rPr lang="en-US" dirty="0"/>
              <a:t>Free, high quality materials every month</a:t>
            </a:r>
          </a:p>
          <a:p>
            <a:r>
              <a:rPr lang="en-US" dirty="0"/>
              <a:t>Perpetual edition after 12 months + €50</a:t>
            </a:r>
          </a:p>
        </p:txBody>
      </p:sp>
      <p:pic>
        <p:nvPicPr>
          <p:cNvPr id="6146" name="Picture 2" descr="Image result for substance logo">
            <a:extLst>
              <a:ext uri="{FF2B5EF4-FFF2-40B4-BE49-F238E27FC236}">
                <a16:creationId xmlns:a16="http://schemas.microsoft.com/office/drawing/2014/main" id="{30C2DD23-5AB7-4103-A850-6747F00EC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848" y="772083"/>
            <a:ext cx="369331" cy="36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3414C4-99C3-4247-A5D5-1B2500831437}"/>
              </a:ext>
            </a:extLst>
          </p:cNvPr>
          <p:cNvSpPr txBox="1"/>
          <p:nvPr/>
        </p:nvSpPr>
        <p:spPr>
          <a:xfrm>
            <a:off x="4988164" y="5815257"/>
            <a:ext cx="2215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€21 (sub)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6F379E-C9FC-49EA-A7F4-AC7878ADCD1B}"/>
              </a:ext>
            </a:extLst>
          </p:cNvPr>
          <p:cNvCxnSpPr/>
          <p:nvPr/>
        </p:nvCxnSpPr>
        <p:spPr>
          <a:xfrm>
            <a:off x="3977244" y="5815257"/>
            <a:ext cx="4435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097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A8BEA-1C3C-4221-A8EB-CECDBE6FE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dirty="0"/>
              <a:t>Video and Sound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E73D2-7786-4F6E-8F0E-01F3DE632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r="4" b="1683"/>
          <a:stretch/>
        </p:blipFill>
        <p:spPr>
          <a:xfrm>
            <a:off x="509136" y="10"/>
            <a:ext cx="3517876" cy="2282808"/>
          </a:xfrm>
          <a:custGeom>
            <a:avLst/>
            <a:gdLst>
              <a:gd name="connsiteX0" fmla="*/ 339471 w 3517876"/>
              <a:gd name="connsiteY0" fmla="*/ 0 h 2282818"/>
              <a:gd name="connsiteX1" fmla="*/ 3517876 w 3517876"/>
              <a:gd name="connsiteY1" fmla="*/ 0 h 2282818"/>
              <a:gd name="connsiteX2" fmla="*/ 3471247 w 3517876"/>
              <a:gd name="connsiteY2" fmla="*/ 312174 h 2282818"/>
              <a:gd name="connsiteX3" fmla="*/ 3471133 w 3517876"/>
              <a:gd name="connsiteY3" fmla="*/ 312174 h 2282818"/>
              <a:gd name="connsiteX4" fmla="*/ 3176778 w 3517876"/>
              <a:gd name="connsiteY4" fmla="*/ 2282818 h 2282818"/>
              <a:gd name="connsiteX5" fmla="*/ 0 w 3517876"/>
              <a:gd name="connsiteY5" fmla="*/ 2282818 h 228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7170" name="Picture 2" descr="Image result for davinci resolve games">
            <a:extLst>
              <a:ext uri="{FF2B5EF4-FFF2-40B4-BE49-F238E27FC236}">
                <a16:creationId xmlns:a16="http://schemas.microsoft.com/office/drawing/2014/main" id="{387D9423-1E65-4D6C-A469-174AB56D3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r="6618"/>
          <a:stretch/>
        </p:blipFill>
        <p:spPr bwMode="auto">
          <a:xfrm>
            <a:off x="169666" y="2289183"/>
            <a:ext cx="3514822" cy="2273270"/>
          </a:xfrm>
          <a:custGeom>
            <a:avLst/>
            <a:gdLst>
              <a:gd name="connsiteX0" fmla="*/ 338051 w 3514822"/>
              <a:gd name="connsiteY0" fmla="*/ 0 h 2273270"/>
              <a:gd name="connsiteX1" fmla="*/ 3514822 w 3514822"/>
              <a:gd name="connsiteY1" fmla="*/ 0 h 2273270"/>
              <a:gd name="connsiteX2" fmla="*/ 3175264 w 3514822"/>
              <a:gd name="connsiteY2" fmla="*/ 2273270 h 2273270"/>
              <a:gd name="connsiteX3" fmla="*/ 0 w 3514822"/>
              <a:gd name="connsiteY3" fmla="*/ 2273270 h 22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reaper windows 10 screenshot">
            <a:extLst>
              <a:ext uri="{FF2B5EF4-FFF2-40B4-BE49-F238E27FC236}">
                <a16:creationId xmlns:a16="http://schemas.microsoft.com/office/drawing/2014/main" id="{346AC502-59C4-483F-BA69-476082D49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9" r="6419" b="3"/>
          <a:stretch/>
        </p:blipFill>
        <p:spPr bwMode="auto">
          <a:xfrm>
            <a:off x="-10633" y="4565636"/>
            <a:ext cx="3355563" cy="2292364"/>
          </a:xfrm>
          <a:custGeom>
            <a:avLst/>
            <a:gdLst>
              <a:gd name="connsiteX0" fmla="*/ 180299 w 3355563"/>
              <a:gd name="connsiteY0" fmla="*/ 0 h 2292364"/>
              <a:gd name="connsiteX1" fmla="*/ 3355563 w 3355563"/>
              <a:gd name="connsiteY1" fmla="*/ 0 h 2292364"/>
              <a:gd name="connsiteX2" fmla="*/ 3013153 w 3355563"/>
              <a:gd name="connsiteY2" fmla="*/ 2292364 h 2292364"/>
              <a:gd name="connsiteX3" fmla="*/ 0 w 3355563"/>
              <a:gd name="connsiteY3" fmla="*/ 2292364 h 2292364"/>
              <a:gd name="connsiteX4" fmla="*/ 0 w 3355563"/>
              <a:gd name="connsiteY4" fmla="*/ 1212444 h 229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Isosceles Triangle 30">
            <a:extLst>
              <a:ext uri="{FF2B5EF4-FFF2-40B4-BE49-F238E27FC236}">
                <a16:creationId xmlns:a16="http://schemas.microsoft.com/office/drawing/2014/main" id="{FD076C4F-CB47-4A2D-95A1-9D5E3C2B7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EAF915B-5344-46DC-8097-7DAF06277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0B738F4-B505-468D-996C-FEC3D1CA1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Isosceles Triangle 30">
            <a:extLst>
              <a:ext uri="{FF2B5EF4-FFF2-40B4-BE49-F238E27FC236}">
                <a16:creationId xmlns:a16="http://schemas.microsoft.com/office/drawing/2014/main" id="{6F953D60-C1AF-4BFA-9B22-BFE8F0BA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4015D-9E77-4D0E-9E2F-E05B0492F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r>
              <a:rPr lang="en-US" dirty="0"/>
              <a:t>OBS Studio</a:t>
            </a:r>
          </a:p>
          <a:p>
            <a:pPr lvl="1"/>
            <a:r>
              <a:rPr lang="en-US" dirty="0"/>
              <a:t>Record gameplay and/or yourself</a:t>
            </a:r>
          </a:p>
          <a:p>
            <a:pPr lvl="1"/>
            <a:r>
              <a:rPr lang="en-US" dirty="0"/>
              <a:t>Stream live on YouTube, Twitch, etc.</a:t>
            </a:r>
          </a:p>
          <a:p>
            <a:r>
              <a:rPr lang="en-US" dirty="0"/>
              <a:t>DaVinci Resolve</a:t>
            </a:r>
          </a:p>
          <a:p>
            <a:pPr lvl="1"/>
            <a:r>
              <a:rPr lang="en-US" dirty="0"/>
              <a:t>Free, professional video editor</a:t>
            </a:r>
          </a:p>
          <a:p>
            <a:pPr lvl="1"/>
            <a:r>
              <a:rPr lang="en-US" dirty="0"/>
              <a:t>Best-of-class color correction</a:t>
            </a:r>
          </a:p>
          <a:p>
            <a:r>
              <a:rPr lang="en-US" dirty="0"/>
              <a:t>Reaper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Supports VST plugins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Organizes all your SFX files in libraries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F8133C-A85A-4FCC-8F8A-1D496EE6C967}"/>
              </a:ext>
            </a:extLst>
          </p:cNvPr>
          <p:cNvSpPr txBox="1"/>
          <p:nvPr/>
        </p:nvSpPr>
        <p:spPr>
          <a:xfrm>
            <a:off x="5597305" y="5815257"/>
            <a:ext cx="997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€60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2597C0-BEBB-495E-8744-9037EEDEFDCB}"/>
              </a:ext>
            </a:extLst>
          </p:cNvPr>
          <p:cNvCxnSpPr/>
          <p:nvPr/>
        </p:nvCxnSpPr>
        <p:spPr>
          <a:xfrm>
            <a:off x="3977244" y="5815257"/>
            <a:ext cx="4435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639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8CC1B-8859-4E10-B927-53540558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dirty="0"/>
              <a:t>   Intel GPA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4FFFD5C-75B2-4848-A8E3-89B4C32DED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14362" r="1268" b="2"/>
          <a:stretch/>
        </p:blipFill>
        <p:spPr>
          <a:xfrm>
            <a:off x="509136" y="10"/>
            <a:ext cx="3517876" cy="2282808"/>
          </a:xfrm>
          <a:custGeom>
            <a:avLst/>
            <a:gdLst>
              <a:gd name="connsiteX0" fmla="*/ 339471 w 3517876"/>
              <a:gd name="connsiteY0" fmla="*/ 0 h 2282818"/>
              <a:gd name="connsiteX1" fmla="*/ 3517876 w 3517876"/>
              <a:gd name="connsiteY1" fmla="*/ 0 h 2282818"/>
              <a:gd name="connsiteX2" fmla="*/ 3471247 w 3517876"/>
              <a:gd name="connsiteY2" fmla="*/ 312174 h 2282818"/>
              <a:gd name="connsiteX3" fmla="*/ 3471133 w 3517876"/>
              <a:gd name="connsiteY3" fmla="*/ 312174 h 2282818"/>
              <a:gd name="connsiteX4" fmla="*/ 3176778 w 3517876"/>
              <a:gd name="connsiteY4" fmla="*/ 2282818 h 2282818"/>
              <a:gd name="connsiteX5" fmla="*/ 0 w 3517876"/>
              <a:gd name="connsiteY5" fmla="*/ 2282818 h 228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C2964A-0586-4D62-8431-BDA8F7EFB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15348" r="-2" b="-2"/>
          <a:stretch/>
        </p:blipFill>
        <p:spPr>
          <a:xfrm>
            <a:off x="169666" y="2289183"/>
            <a:ext cx="3514822" cy="2273270"/>
          </a:xfrm>
          <a:custGeom>
            <a:avLst/>
            <a:gdLst>
              <a:gd name="connsiteX0" fmla="*/ 338051 w 3514822"/>
              <a:gd name="connsiteY0" fmla="*/ 0 h 2273270"/>
              <a:gd name="connsiteX1" fmla="*/ 3514822 w 3514822"/>
              <a:gd name="connsiteY1" fmla="*/ 0 h 2273270"/>
              <a:gd name="connsiteX2" fmla="*/ 3175264 w 3514822"/>
              <a:gd name="connsiteY2" fmla="*/ 2273270 h 2273270"/>
              <a:gd name="connsiteX3" fmla="*/ 0 w 3514822"/>
              <a:gd name="connsiteY3" fmla="*/ 2273270 h 22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8D29422-83A4-401D-9203-E872D35CC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19858" r="-4" b="-4"/>
          <a:stretch/>
        </p:blipFill>
        <p:spPr>
          <a:xfrm>
            <a:off x="-10633" y="4565636"/>
            <a:ext cx="3355563" cy="2292364"/>
          </a:xfrm>
          <a:custGeom>
            <a:avLst/>
            <a:gdLst>
              <a:gd name="connsiteX0" fmla="*/ 180299 w 3355563"/>
              <a:gd name="connsiteY0" fmla="*/ 0 h 2292364"/>
              <a:gd name="connsiteX1" fmla="*/ 3355563 w 3355563"/>
              <a:gd name="connsiteY1" fmla="*/ 0 h 2292364"/>
              <a:gd name="connsiteX2" fmla="*/ 3013153 w 3355563"/>
              <a:gd name="connsiteY2" fmla="*/ 2292364 h 2292364"/>
              <a:gd name="connsiteX3" fmla="*/ 0 w 3355563"/>
              <a:gd name="connsiteY3" fmla="*/ 2292364 h 2292364"/>
              <a:gd name="connsiteX4" fmla="*/ 0 w 3355563"/>
              <a:gd name="connsiteY4" fmla="*/ 1212444 h 229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73" name="Isosceles Triangle 30">
            <a:extLst>
              <a:ext uri="{FF2B5EF4-FFF2-40B4-BE49-F238E27FC236}">
                <a16:creationId xmlns:a16="http://schemas.microsoft.com/office/drawing/2014/main" id="{FD076C4F-CB47-4A2D-95A1-9D5E3C2B7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EAF915B-5344-46DC-8097-7DAF06277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0B738F4-B505-468D-996C-FEC3D1CA1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Isosceles Triangle 30">
            <a:extLst>
              <a:ext uri="{FF2B5EF4-FFF2-40B4-BE49-F238E27FC236}">
                <a16:creationId xmlns:a16="http://schemas.microsoft.com/office/drawing/2014/main" id="{6F953D60-C1AF-4BFA-9B22-BFE8F0BA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29432-E90A-43F1-B938-97D85FF7B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r>
              <a:rPr lang="en-US" dirty="0"/>
              <a:t>Graphics profiler / debugger</a:t>
            </a:r>
          </a:p>
          <a:p>
            <a:r>
              <a:rPr lang="en-US" dirty="0"/>
              <a:t>Analyzes frames captured from your game</a:t>
            </a:r>
          </a:p>
          <a:p>
            <a:r>
              <a:rPr lang="en-US" dirty="0"/>
              <a:t>Track down performance per mesh</a:t>
            </a:r>
          </a:p>
          <a:p>
            <a:r>
              <a:rPr lang="en-US" dirty="0"/>
              <a:t>HLSL code view</a:t>
            </a:r>
          </a:p>
          <a:p>
            <a:r>
              <a:rPr lang="en-US" dirty="0"/>
              <a:t>More detailed than UE4’s internal graphics profiler</a:t>
            </a:r>
          </a:p>
          <a:p>
            <a:r>
              <a:rPr lang="en-US" dirty="0"/>
              <a:t>Another alternative is </a:t>
            </a:r>
            <a:r>
              <a:rPr lang="en-US" dirty="0" err="1"/>
              <a:t>RenderDoc</a:t>
            </a:r>
            <a:r>
              <a:rPr lang="en-US" dirty="0"/>
              <a:t> (also free)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EAECAA0-804F-4B83-8E4B-8B041A722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225" y="745186"/>
            <a:ext cx="362964" cy="369332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23754D58-BE18-4886-B429-4C4375A892A0}"/>
              </a:ext>
            </a:extLst>
          </p:cNvPr>
          <p:cNvSpPr txBox="1"/>
          <p:nvPr/>
        </p:nvSpPr>
        <p:spPr>
          <a:xfrm>
            <a:off x="5603292" y="5815257"/>
            <a:ext cx="118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Free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55BD893-36AB-4A99-8E29-3546EB15DF82}"/>
              </a:ext>
            </a:extLst>
          </p:cNvPr>
          <p:cNvCxnSpPr/>
          <p:nvPr/>
        </p:nvCxnSpPr>
        <p:spPr>
          <a:xfrm>
            <a:off x="3977244" y="5815257"/>
            <a:ext cx="4435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618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4B621-784D-442B-BF5D-0A213298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dirty="0"/>
              <a:t>Project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6CB51-AA42-4368-B106-B19E7CA12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17139" r="13773" b="1"/>
          <a:stretch/>
        </p:blipFill>
        <p:spPr>
          <a:xfrm>
            <a:off x="593649" y="10"/>
            <a:ext cx="3433363" cy="1714490"/>
          </a:xfrm>
          <a:custGeom>
            <a:avLst/>
            <a:gdLst>
              <a:gd name="connsiteX0" fmla="*/ 254958 w 3433363"/>
              <a:gd name="connsiteY0" fmla="*/ 0 h 1714500"/>
              <a:gd name="connsiteX1" fmla="*/ 3433363 w 3433363"/>
              <a:gd name="connsiteY1" fmla="*/ 0 h 1714500"/>
              <a:gd name="connsiteX2" fmla="*/ 3386734 w 3433363"/>
              <a:gd name="connsiteY2" fmla="*/ 312174 h 1714500"/>
              <a:gd name="connsiteX3" fmla="*/ 3386620 w 3433363"/>
              <a:gd name="connsiteY3" fmla="*/ 312174 h 1714500"/>
              <a:gd name="connsiteX4" fmla="*/ 3177155 w 3433363"/>
              <a:gd name="connsiteY4" fmla="*/ 1714500 h 1714500"/>
              <a:gd name="connsiteX5" fmla="*/ 0 w 3433363"/>
              <a:gd name="connsiteY5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3363" h="1714500">
                <a:moveTo>
                  <a:pt x="254958" y="0"/>
                </a:moveTo>
                <a:lnTo>
                  <a:pt x="3433363" y="0"/>
                </a:lnTo>
                <a:lnTo>
                  <a:pt x="3386734" y="312174"/>
                </a:lnTo>
                <a:lnTo>
                  <a:pt x="3386620" y="312174"/>
                </a:lnTo>
                <a:lnTo>
                  <a:pt x="3177155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ADE2BF1-6B48-45F1-8A59-8D1292203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22253" r="22696" b="-2"/>
          <a:stretch/>
        </p:blipFill>
        <p:spPr>
          <a:xfrm>
            <a:off x="338691" y="1714500"/>
            <a:ext cx="3432113" cy="1714500"/>
          </a:xfrm>
          <a:custGeom>
            <a:avLst/>
            <a:gdLst>
              <a:gd name="connsiteX0" fmla="*/ 254958 w 3432113"/>
              <a:gd name="connsiteY0" fmla="*/ 0 h 1714500"/>
              <a:gd name="connsiteX1" fmla="*/ 3432113 w 3432113"/>
              <a:gd name="connsiteY1" fmla="*/ 0 h 1714500"/>
              <a:gd name="connsiteX2" fmla="*/ 3176018 w 3432113"/>
              <a:gd name="connsiteY2" fmla="*/ 1714500 h 1714500"/>
              <a:gd name="connsiteX3" fmla="*/ 0 w 3432113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2113" h="1714500">
                <a:moveTo>
                  <a:pt x="254958" y="0"/>
                </a:moveTo>
                <a:lnTo>
                  <a:pt x="3432113" y="0"/>
                </a:lnTo>
                <a:lnTo>
                  <a:pt x="3176018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252CD03-0B26-4DEC-8EF9-156D2CA6F1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10044" r="16411" b="-2"/>
          <a:stretch/>
        </p:blipFill>
        <p:spPr>
          <a:xfrm>
            <a:off x="83733" y="3429000"/>
            <a:ext cx="3430976" cy="1714500"/>
          </a:xfrm>
          <a:custGeom>
            <a:avLst/>
            <a:gdLst>
              <a:gd name="connsiteX0" fmla="*/ 254958 w 3430976"/>
              <a:gd name="connsiteY0" fmla="*/ 0 h 1714500"/>
              <a:gd name="connsiteX1" fmla="*/ 3430976 w 3430976"/>
              <a:gd name="connsiteY1" fmla="*/ 0 h 1714500"/>
              <a:gd name="connsiteX2" fmla="*/ 3174882 w 3430976"/>
              <a:gd name="connsiteY2" fmla="*/ 1714500 h 1714500"/>
              <a:gd name="connsiteX3" fmla="*/ 0 w 3430976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976" h="1714500">
                <a:moveTo>
                  <a:pt x="254958" y="0"/>
                </a:moveTo>
                <a:lnTo>
                  <a:pt x="3430976" y="0"/>
                </a:lnTo>
                <a:lnTo>
                  <a:pt x="3174882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F30963-576C-4BE2-8E75-220C95E89C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/>
          </a:blip>
          <a:srcRect l="6411" r="3760" b="-3"/>
          <a:stretch/>
        </p:blipFill>
        <p:spPr>
          <a:xfrm>
            <a:off x="-10633" y="5127992"/>
            <a:ext cx="3271564" cy="1730008"/>
          </a:xfrm>
          <a:custGeom>
            <a:avLst/>
            <a:gdLst>
              <a:gd name="connsiteX0" fmla="*/ 96673 w 3271564"/>
              <a:gd name="connsiteY0" fmla="*/ 0 h 1730008"/>
              <a:gd name="connsiteX1" fmla="*/ 3271564 w 3271564"/>
              <a:gd name="connsiteY1" fmla="*/ 0 h 1730008"/>
              <a:gd name="connsiteX2" fmla="*/ 3013153 w 3271564"/>
              <a:gd name="connsiteY2" fmla="*/ 1730008 h 1730008"/>
              <a:gd name="connsiteX3" fmla="*/ 0 w 3271564"/>
              <a:gd name="connsiteY3" fmla="*/ 1730008 h 1730008"/>
              <a:gd name="connsiteX4" fmla="*/ 0 w 3271564"/>
              <a:gd name="connsiteY4" fmla="*/ 650088 h 173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1564" h="1730008">
                <a:moveTo>
                  <a:pt x="96673" y="0"/>
                </a:moveTo>
                <a:lnTo>
                  <a:pt x="3271564" y="0"/>
                </a:lnTo>
                <a:lnTo>
                  <a:pt x="3013153" y="1730008"/>
                </a:lnTo>
                <a:lnTo>
                  <a:pt x="0" y="1730008"/>
                </a:lnTo>
                <a:lnTo>
                  <a:pt x="0" y="650088"/>
                </a:lnTo>
                <a:close/>
              </a:path>
            </a:pathLst>
          </a:custGeom>
        </p:spPr>
      </p:pic>
      <p:sp>
        <p:nvSpPr>
          <p:cNvPr id="52" name="Isosceles Triangle 30">
            <a:extLst>
              <a:ext uri="{FF2B5EF4-FFF2-40B4-BE49-F238E27FC236}">
                <a16:creationId xmlns:a16="http://schemas.microsoft.com/office/drawing/2014/main" id="{E09C6EA1-A72F-431C-A81E-14B793A28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335CC31-F319-461D-9045-F34BF78A2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8712" y="1714500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7BCA152-E42A-42E3-8DE8-3C8B59DCB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7088" y="3421959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41DA940-D863-420D-A3F8-9F997C09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950" y="5127992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Isosceles Triangle 30">
            <a:extLst>
              <a:ext uri="{FF2B5EF4-FFF2-40B4-BE49-F238E27FC236}">
                <a16:creationId xmlns:a16="http://schemas.microsoft.com/office/drawing/2014/main" id="{56E4DBE8-15E2-4BA3-B171-C959C9CDF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94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58AAA-31A3-42F6-A831-0C37885DB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r>
              <a:rPr lang="en-US" dirty="0"/>
              <a:t>Keep track of tasks and sprints</a:t>
            </a:r>
          </a:p>
          <a:p>
            <a:r>
              <a:rPr lang="en-US" dirty="0"/>
              <a:t>I use </a:t>
            </a:r>
            <a:r>
              <a:rPr lang="en-US" dirty="0" err="1"/>
              <a:t>HacknPlan</a:t>
            </a:r>
            <a:r>
              <a:rPr lang="en-US" dirty="0"/>
              <a:t> (free)</a:t>
            </a:r>
          </a:p>
          <a:p>
            <a:r>
              <a:rPr lang="en-US" dirty="0">
                <a:hlinkClick r:id="rId6"/>
              </a:rPr>
              <a:t>Alternatives</a:t>
            </a:r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DB53DB-BDE4-41D1-927B-AC954292ECBD}"/>
              </a:ext>
            </a:extLst>
          </p:cNvPr>
          <p:cNvSpPr txBox="1"/>
          <p:nvPr/>
        </p:nvSpPr>
        <p:spPr>
          <a:xfrm>
            <a:off x="5603292" y="5815257"/>
            <a:ext cx="118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Free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252B8A0-85F8-4606-9CF6-6BA93F10E422}"/>
              </a:ext>
            </a:extLst>
          </p:cNvPr>
          <p:cNvCxnSpPr/>
          <p:nvPr/>
        </p:nvCxnSpPr>
        <p:spPr>
          <a:xfrm>
            <a:off x="3977244" y="5815257"/>
            <a:ext cx="4435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592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5BA24-AD91-4B40-92BF-3ACA5DAAD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E93D51-6BE6-43F3-B901-A447171605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609419"/>
              </p:ext>
            </p:extLst>
          </p:nvPr>
        </p:nvGraphicFramePr>
        <p:xfrm>
          <a:off x="385248" y="1389380"/>
          <a:ext cx="888875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7995">
                  <a:extLst>
                    <a:ext uri="{9D8B030D-6E8A-4147-A177-3AD203B41FA5}">
                      <a16:colId xmlns:a16="http://schemas.microsoft.com/office/drawing/2014/main" val="1923908719"/>
                    </a:ext>
                  </a:extLst>
                </a:gridCol>
                <a:gridCol w="1017639">
                  <a:extLst>
                    <a:ext uri="{9D8B030D-6E8A-4147-A177-3AD203B41FA5}">
                      <a16:colId xmlns:a16="http://schemas.microsoft.com/office/drawing/2014/main" val="2378169808"/>
                    </a:ext>
                  </a:extLst>
                </a:gridCol>
                <a:gridCol w="1198880">
                  <a:extLst>
                    <a:ext uri="{9D8B030D-6E8A-4147-A177-3AD203B41FA5}">
                      <a16:colId xmlns:a16="http://schemas.microsoft.com/office/drawing/2014/main" val="4078233341"/>
                    </a:ext>
                  </a:extLst>
                </a:gridCol>
                <a:gridCol w="3444240">
                  <a:extLst>
                    <a:ext uri="{9D8B030D-6E8A-4147-A177-3AD203B41FA5}">
                      <a16:colId xmlns:a16="http://schemas.microsoft.com/office/drawing/2014/main" val="26572829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Monthly?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341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3D-Coat Amateur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€90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Non-commercial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758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World Machine Indie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€100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030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€60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Limited commercial $20k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21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Office 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€70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TB of OneDrive storage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185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G Suite 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€8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TB of storage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78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Maya 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€30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89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SpeedTree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€16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536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Substance Suite Indie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€21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Limited commercial $100k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054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Photoshop &amp; Lightroom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€12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135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Linux server in 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€15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 as low as €1 in 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85579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1352450F-FB66-4189-BF8A-E1D9EF222A0E}"/>
              </a:ext>
            </a:extLst>
          </p:cNvPr>
          <p:cNvGrpSpPr/>
          <p:nvPr/>
        </p:nvGrpSpPr>
        <p:grpSpPr>
          <a:xfrm>
            <a:off x="1948806" y="5612939"/>
            <a:ext cx="1268296" cy="1008567"/>
            <a:chOff x="968819" y="5268555"/>
            <a:chExt cx="1268296" cy="1008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9945EE-09ED-46A9-AB7C-2B8B9F6F2C56}"/>
                </a:ext>
              </a:extLst>
            </p:cNvPr>
            <p:cNvSpPr txBox="1"/>
            <p:nvPr/>
          </p:nvSpPr>
          <p:spPr>
            <a:xfrm>
              <a:off x="985939" y="5268555"/>
              <a:ext cx="1234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chemeClr val="accent1"/>
                  </a:solidFill>
                </a:rPr>
                <a:t>One-Time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BBD43A-6C7A-4A2D-ACC7-C3B5221AA091}"/>
                </a:ext>
              </a:extLst>
            </p:cNvPr>
            <p:cNvSpPr txBox="1"/>
            <p:nvPr/>
          </p:nvSpPr>
          <p:spPr>
            <a:xfrm>
              <a:off x="968819" y="5630791"/>
              <a:ext cx="12682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</a:rPr>
                <a:t>€320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C28C28-B496-43E2-93ED-88BBB13D28FE}"/>
              </a:ext>
            </a:extLst>
          </p:cNvPr>
          <p:cNvGrpSpPr/>
          <p:nvPr/>
        </p:nvGrpSpPr>
        <p:grpSpPr>
          <a:xfrm>
            <a:off x="3990884" y="5601390"/>
            <a:ext cx="1268296" cy="1010221"/>
            <a:chOff x="870834" y="5265663"/>
            <a:chExt cx="1268296" cy="101022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51C295-7B65-47C6-9953-6F12B7C58100}"/>
                </a:ext>
              </a:extLst>
            </p:cNvPr>
            <p:cNvSpPr txBox="1"/>
            <p:nvPr/>
          </p:nvSpPr>
          <p:spPr>
            <a:xfrm>
              <a:off x="985940" y="5265663"/>
              <a:ext cx="104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chemeClr val="accent1"/>
                  </a:solidFill>
                </a:rPr>
                <a:t>Monthly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E5BFA2-7C62-40D0-A6DE-F344FE9AE91B}"/>
                </a:ext>
              </a:extLst>
            </p:cNvPr>
            <p:cNvSpPr txBox="1"/>
            <p:nvPr/>
          </p:nvSpPr>
          <p:spPr>
            <a:xfrm>
              <a:off x="870834" y="5629553"/>
              <a:ext cx="12682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</a:rPr>
                <a:t>€102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DABF99-1AD6-4990-88E1-15D5889D2314}"/>
              </a:ext>
            </a:extLst>
          </p:cNvPr>
          <p:cNvGrpSpPr/>
          <p:nvPr/>
        </p:nvGrpSpPr>
        <p:grpSpPr>
          <a:xfrm>
            <a:off x="6052668" y="5601390"/>
            <a:ext cx="1539204" cy="1010220"/>
            <a:chOff x="1007580" y="5279789"/>
            <a:chExt cx="1539204" cy="10102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437F27-ACF0-46B1-8E6A-A7D7C6A84BCC}"/>
                </a:ext>
              </a:extLst>
            </p:cNvPr>
            <p:cNvSpPr txBox="1"/>
            <p:nvPr/>
          </p:nvSpPr>
          <p:spPr>
            <a:xfrm>
              <a:off x="1283938" y="5279789"/>
              <a:ext cx="986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chemeClr val="accent1"/>
                  </a:solidFill>
                </a:rPr>
                <a:t>1</a:t>
              </a:r>
              <a:r>
                <a:rPr lang="en-US" b="1" u="sng" baseline="30000" dirty="0">
                  <a:solidFill>
                    <a:schemeClr val="accent1"/>
                  </a:solidFill>
                </a:rPr>
                <a:t>st</a:t>
              </a:r>
              <a:r>
                <a:rPr lang="en-US" b="1" u="sng" dirty="0">
                  <a:solidFill>
                    <a:schemeClr val="accent1"/>
                  </a:solidFill>
                </a:rPr>
                <a:t> Year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A75D7D-A7D3-4A54-8EAE-485282726B18}"/>
                </a:ext>
              </a:extLst>
            </p:cNvPr>
            <p:cNvSpPr txBox="1"/>
            <p:nvPr/>
          </p:nvSpPr>
          <p:spPr>
            <a:xfrm>
              <a:off x="1007580" y="5643678"/>
              <a:ext cx="15392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</a:rPr>
                <a:t>€1544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8114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0F216-F556-4131-BD5A-78B53452B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Character Pipeline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37E303-1861-4CAC-A0C1-0BB748662B49}"/>
              </a:ext>
            </a:extLst>
          </p:cNvPr>
          <p:cNvGrpSpPr/>
          <p:nvPr/>
        </p:nvGrpSpPr>
        <p:grpSpPr>
          <a:xfrm>
            <a:off x="742658" y="1344983"/>
            <a:ext cx="1552393" cy="2511311"/>
            <a:chOff x="321081" y="1255914"/>
            <a:chExt cx="1552393" cy="25113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EE82BA-FCE7-4A0A-B43A-A958CDB15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081" y="1644724"/>
              <a:ext cx="1552393" cy="169818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41601A-423D-4904-A8C0-3C0655076638}"/>
                </a:ext>
              </a:extLst>
            </p:cNvPr>
            <p:cNvSpPr txBox="1"/>
            <p:nvPr/>
          </p:nvSpPr>
          <p:spPr>
            <a:xfrm>
              <a:off x="571172" y="1255914"/>
              <a:ext cx="1130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Sculpting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FC8BD27-C871-4DAB-B507-920743A74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2611" y="3397893"/>
              <a:ext cx="369332" cy="36933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044BAB-7393-40F5-A955-CEE23CC02C65}"/>
              </a:ext>
            </a:extLst>
          </p:cNvPr>
          <p:cNvGrpSpPr/>
          <p:nvPr/>
        </p:nvGrpSpPr>
        <p:grpSpPr>
          <a:xfrm>
            <a:off x="7976648" y="1345068"/>
            <a:ext cx="1462788" cy="2500699"/>
            <a:chOff x="6778154" y="1266177"/>
            <a:chExt cx="1462788" cy="25006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684541-37DF-46F9-8EBD-63C0B7D5A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8154" y="1643544"/>
              <a:ext cx="1462788" cy="1698179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E78FD5F-0293-4843-86C6-C9844CA8F56E}"/>
                </a:ext>
              </a:extLst>
            </p:cNvPr>
            <p:cNvSpPr txBox="1"/>
            <p:nvPr/>
          </p:nvSpPr>
          <p:spPr>
            <a:xfrm>
              <a:off x="7047722" y="1266177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Rigging</a:t>
              </a:r>
            </a:p>
          </p:txBody>
        </p:sp>
        <p:pic>
          <p:nvPicPr>
            <p:cNvPr id="54" name="Picture 5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5C039FFC-FD89-41A0-B001-94C561763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24881" y="3397544"/>
              <a:ext cx="369332" cy="36933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0B1D918-F132-4B91-B624-C378C1984452}"/>
              </a:ext>
            </a:extLst>
          </p:cNvPr>
          <p:cNvGrpSpPr/>
          <p:nvPr/>
        </p:nvGrpSpPr>
        <p:grpSpPr>
          <a:xfrm>
            <a:off x="752838" y="4204863"/>
            <a:ext cx="1444406" cy="2507414"/>
            <a:chOff x="8340652" y="1274212"/>
            <a:chExt cx="1444406" cy="25074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281C79-D15F-4C54-B4C9-4F03D6483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40652" y="1643544"/>
              <a:ext cx="1444406" cy="171052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0AB5E89-0225-433F-B6D2-0F4EE9EAB684}"/>
                </a:ext>
              </a:extLst>
            </p:cNvPr>
            <p:cNvSpPr txBox="1"/>
            <p:nvPr/>
          </p:nvSpPr>
          <p:spPr>
            <a:xfrm>
              <a:off x="8538107" y="1274212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Skinning</a:t>
              </a:r>
            </a:p>
          </p:txBody>
        </p:sp>
        <p:pic>
          <p:nvPicPr>
            <p:cNvPr id="55" name="Picture 54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BA3779B3-A69F-47D7-A2B2-566DA7C65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72974" y="3412294"/>
              <a:ext cx="369332" cy="369332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437794-95CE-4AF4-B95A-203ACF826D24}"/>
              </a:ext>
            </a:extLst>
          </p:cNvPr>
          <p:cNvGrpSpPr/>
          <p:nvPr/>
        </p:nvGrpSpPr>
        <p:grpSpPr>
          <a:xfrm>
            <a:off x="2382739" y="4204863"/>
            <a:ext cx="2336960" cy="2512791"/>
            <a:chOff x="2244528" y="4009772"/>
            <a:chExt cx="2336960" cy="25127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C04E61-D3D0-4C3E-971E-680A56BE1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44528" y="4379104"/>
              <a:ext cx="2336960" cy="171052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58D293B-1B9B-49B1-A27F-F3CA6234E58C}"/>
                </a:ext>
              </a:extLst>
            </p:cNvPr>
            <p:cNvSpPr txBox="1"/>
            <p:nvPr/>
          </p:nvSpPr>
          <p:spPr>
            <a:xfrm>
              <a:off x="2795691" y="4009772"/>
              <a:ext cx="1234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Animation</a:t>
              </a:r>
            </a:p>
          </p:txBody>
        </p:sp>
        <p:pic>
          <p:nvPicPr>
            <p:cNvPr id="56" name="Picture 55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4DB190AD-918F-4887-915B-6C28F18D2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8341" y="6153231"/>
              <a:ext cx="369332" cy="36933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2211A2-2446-4316-94F3-78AF498E4054}"/>
              </a:ext>
            </a:extLst>
          </p:cNvPr>
          <p:cNvGrpSpPr/>
          <p:nvPr/>
        </p:nvGrpSpPr>
        <p:grpSpPr>
          <a:xfrm>
            <a:off x="4905915" y="4204863"/>
            <a:ext cx="1422750" cy="2503641"/>
            <a:chOff x="8570294" y="1223595"/>
            <a:chExt cx="1422750" cy="25036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D4AE76-824B-4BB7-99A1-96D6B01F5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70294" y="1601978"/>
              <a:ext cx="1422750" cy="1698179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48AFC2-3B34-42C0-AA58-6D8165FEBB9B}"/>
                </a:ext>
              </a:extLst>
            </p:cNvPr>
            <p:cNvSpPr txBox="1"/>
            <p:nvPr/>
          </p:nvSpPr>
          <p:spPr>
            <a:xfrm>
              <a:off x="8707569" y="1223595"/>
              <a:ext cx="11481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Texturing</a:t>
              </a:r>
            </a:p>
          </p:txBody>
        </p:sp>
        <p:pic>
          <p:nvPicPr>
            <p:cNvPr id="59" name="Picture 58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000BBAB4-98C8-4135-8C1E-6F9ECB459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12789" y="3357904"/>
              <a:ext cx="937757" cy="36933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93F9F5-062A-482F-BFB1-C069FBD4A9E9}"/>
              </a:ext>
            </a:extLst>
          </p:cNvPr>
          <p:cNvGrpSpPr/>
          <p:nvPr/>
        </p:nvGrpSpPr>
        <p:grpSpPr>
          <a:xfrm>
            <a:off x="2524439" y="1363281"/>
            <a:ext cx="1545906" cy="2489116"/>
            <a:chOff x="2494063" y="1266116"/>
            <a:chExt cx="1545906" cy="24891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DC9059-6C7B-4192-BF87-D9B47B67D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94063" y="1644724"/>
              <a:ext cx="1545906" cy="169818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F78F5D3-A42D-4A7A-B95E-7DAA5F46A663}"/>
                </a:ext>
              </a:extLst>
            </p:cNvPr>
            <p:cNvSpPr txBox="1"/>
            <p:nvPr/>
          </p:nvSpPr>
          <p:spPr>
            <a:xfrm>
              <a:off x="2607168" y="1266116"/>
              <a:ext cx="1323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Retopology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8CA0661-3EBE-4C35-8617-09385CE91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2350" y="3385900"/>
              <a:ext cx="369332" cy="36933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3C03EE-664D-498C-933D-E69647BB020B}"/>
              </a:ext>
            </a:extLst>
          </p:cNvPr>
          <p:cNvGrpSpPr/>
          <p:nvPr/>
        </p:nvGrpSpPr>
        <p:grpSpPr>
          <a:xfrm>
            <a:off x="4299733" y="1344983"/>
            <a:ext cx="1592145" cy="2507414"/>
            <a:chOff x="4671779" y="1255914"/>
            <a:chExt cx="1592145" cy="25074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F5D6FD7-15F1-4A5F-8E7F-63CDDE60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71779" y="1644725"/>
              <a:ext cx="1592145" cy="169817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DCE88E0-2D91-4743-A205-737BB688D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3185" y="3393996"/>
              <a:ext cx="369332" cy="36933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B6B62C4-2DEC-4053-8A71-DBAE1F80B831}"/>
                </a:ext>
              </a:extLst>
            </p:cNvPr>
            <p:cNvSpPr txBox="1"/>
            <p:nvPr/>
          </p:nvSpPr>
          <p:spPr>
            <a:xfrm>
              <a:off x="5232851" y="1255914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UV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CCA8F4B-2DE4-4C06-8087-02243D186739}"/>
              </a:ext>
            </a:extLst>
          </p:cNvPr>
          <p:cNvGrpSpPr/>
          <p:nvPr/>
        </p:nvGrpSpPr>
        <p:grpSpPr>
          <a:xfrm>
            <a:off x="6511746" y="4209281"/>
            <a:ext cx="1157689" cy="2508373"/>
            <a:chOff x="2199523" y="4013070"/>
            <a:chExt cx="1157689" cy="250837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0841274-0709-494E-9986-3478FAFC5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28388" y="4391453"/>
              <a:ext cx="1120301" cy="1717658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C134BCC-DA3E-42D1-9B99-25E7B1DB2AA9}"/>
                </a:ext>
              </a:extLst>
            </p:cNvPr>
            <p:cNvSpPr txBox="1"/>
            <p:nvPr/>
          </p:nvSpPr>
          <p:spPr>
            <a:xfrm>
              <a:off x="2199523" y="4013070"/>
              <a:ext cx="1157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UE4 Mesh</a:t>
              </a:r>
            </a:p>
          </p:txBody>
        </p:sp>
        <p:pic>
          <p:nvPicPr>
            <p:cNvPr id="40" name="Picture 39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2F5886CC-CB84-4B6D-A759-8EED1474A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98062" y="6160833"/>
              <a:ext cx="360610" cy="360610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5865909-D21E-4AE4-9F91-0AA82EC4E8A0}"/>
              </a:ext>
            </a:extLst>
          </p:cNvPr>
          <p:cNvGrpSpPr/>
          <p:nvPr/>
        </p:nvGrpSpPr>
        <p:grpSpPr>
          <a:xfrm>
            <a:off x="7852516" y="4215931"/>
            <a:ext cx="1175322" cy="2501723"/>
            <a:chOff x="6258881" y="4016422"/>
            <a:chExt cx="1175322" cy="250172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7695D16-A297-48F9-B538-2E07F6146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67267" y="4388155"/>
              <a:ext cx="1158550" cy="1698179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9201373-C2EA-4043-AB7B-625727B90683}"/>
                </a:ext>
              </a:extLst>
            </p:cNvPr>
            <p:cNvSpPr txBox="1"/>
            <p:nvPr/>
          </p:nvSpPr>
          <p:spPr>
            <a:xfrm>
              <a:off x="6258881" y="4016422"/>
              <a:ext cx="1175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UE4 PHAT</a:t>
              </a:r>
            </a:p>
          </p:txBody>
        </p:sp>
        <p:pic>
          <p:nvPicPr>
            <p:cNvPr id="62" name="Picture 61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C28E9988-499C-4FDB-8467-49277B8A4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66237" y="6157535"/>
              <a:ext cx="360610" cy="360610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9D6883-6AAC-4F6C-97C9-C9C63F30D310}"/>
              </a:ext>
            </a:extLst>
          </p:cNvPr>
          <p:cNvGrpSpPr/>
          <p:nvPr/>
        </p:nvGrpSpPr>
        <p:grpSpPr>
          <a:xfrm>
            <a:off x="6121266" y="1344983"/>
            <a:ext cx="1625994" cy="2510445"/>
            <a:chOff x="7880203" y="4194181"/>
            <a:chExt cx="1625994" cy="2510445"/>
          </a:xfrm>
        </p:grpSpPr>
        <p:pic>
          <p:nvPicPr>
            <p:cNvPr id="67" name="Picture 66" descr="A person posing for a picture&#10;&#10;Description generated with very high confidence">
              <a:extLst>
                <a:ext uri="{FF2B5EF4-FFF2-40B4-BE49-F238E27FC236}">
                  <a16:creationId xmlns:a16="http://schemas.microsoft.com/office/drawing/2014/main" id="{5C4DCCEC-59AA-4D39-8371-1ADACC59E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880203" y="4577810"/>
              <a:ext cx="1625994" cy="1701622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51E67F6-5443-4ED2-9493-F4E538806ED4}"/>
                </a:ext>
              </a:extLst>
            </p:cNvPr>
            <p:cNvSpPr txBox="1"/>
            <p:nvPr/>
          </p:nvSpPr>
          <p:spPr>
            <a:xfrm>
              <a:off x="8394079" y="4194181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LOD</a:t>
              </a:r>
            </a:p>
          </p:txBody>
        </p:sp>
        <p:pic>
          <p:nvPicPr>
            <p:cNvPr id="69" name="Picture 68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B35EF9BB-12DE-499A-9CAC-56305E142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8533" y="6335294"/>
              <a:ext cx="369332" cy="369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1384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CC0FB1-94CE-48B8-9835-253A9BBB7776}"/>
              </a:ext>
            </a:extLst>
          </p:cNvPr>
          <p:cNvSpPr/>
          <p:nvPr/>
        </p:nvSpPr>
        <p:spPr>
          <a:xfrm>
            <a:off x="825336" y="1324099"/>
            <a:ext cx="4577938" cy="526670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1B2C44-642A-4FE5-B1C0-FEFCB6CC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Source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E9920-9AC6-4268-B778-651DAE70D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36915"/>
            <a:ext cx="8596668" cy="500730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Git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Completely free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Might be more familiar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Use LFS for all the binary files, e.g. </a:t>
            </a:r>
            <a:r>
              <a:rPr lang="en-US" dirty="0" err="1">
                <a:solidFill>
                  <a:schemeClr val="tx1"/>
                </a:solidFill>
              </a:rPr>
              <a:t>uasset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Perforce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Free for up to 5 users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It’s what most game studios use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Local vs. Remote Repository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Local is fast, safe and free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Put the repo in a OneDrive folder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Use OneDrive (and/or G Suite) for backups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Use </a:t>
            </a:r>
            <a:r>
              <a:rPr lang="en-US" dirty="0" err="1">
                <a:solidFill>
                  <a:schemeClr val="tx1"/>
                </a:solidFill>
              </a:rPr>
              <a:t>Gitea</a:t>
            </a:r>
            <a:r>
              <a:rPr lang="en-US" dirty="0">
                <a:solidFill>
                  <a:schemeClr val="tx1"/>
                </a:solidFill>
              </a:rPr>
              <a:t> and commit/push locally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Use remote when you’re in a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D2743F-FEA9-4320-BD85-99FD38F1EBCC}"/>
              </a:ext>
            </a:extLst>
          </p:cNvPr>
          <p:cNvSpPr txBox="1"/>
          <p:nvPr/>
        </p:nvSpPr>
        <p:spPr>
          <a:xfrm>
            <a:off x="5667781" y="1436915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OneDrive Backup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613E00-B494-443C-819D-E3D8FE3A7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413" y="1893454"/>
            <a:ext cx="1257269" cy="4550766"/>
          </a:xfrm>
          <a:prstGeom prst="rect">
            <a:avLst/>
          </a:prstGeom>
        </p:spPr>
      </p:pic>
      <p:pic>
        <p:nvPicPr>
          <p:cNvPr id="7" name="Picture 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D9754E34-FB85-4609-9681-C490F79EE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35" y="1996958"/>
            <a:ext cx="552578" cy="571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FDD181-016E-4106-8D1A-B90D42A7C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96" y="3506139"/>
            <a:ext cx="619657" cy="61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33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CC8C49F-52DA-4BDE-915A-960634B8C389}"/>
              </a:ext>
            </a:extLst>
          </p:cNvPr>
          <p:cNvSpPr/>
          <p:nvPr/>
        </p:nvSpPr>
        <p:spPr>
          <a:xfrm>
            <a:off x="819397" y="2012867"/>
            <a:ext cx="6584868" cy="33174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51E9E-7235-42B4-BD33-955C9AAEF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Presence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B2B86-2F2C-4B18-939D-37B683331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Set up a Linux server</a:t>
            </a:r>
          </a:p>
          <a:p>
            <a:r>
              <a:rPr lang="en-US" dirty="0">
                <a:solidFill>
                  <a:schemeClr val="tx1"/>
                </a:solidFill>
              </a:rPr>
              <a:t>Make a WordPress site for your game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It’s quick &amp; easy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Get used to having a website early 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Self-host WordPress on your server – it’s free!</a:t>
            </a:r>
          </a:p>
          <a:p>
            <a:r>
              <a:rPr lang="en-US" dirty="0">
                <a:solidFill>
                  <a:schemeClr val="tx1"/>
                </a:solidFill>
              </a:rPr>
              <a:t>If in a team, host the VCS on the server</a:t>
            </a:r>
          </a:p>
          <a:p>
            <a:r>
              <a:rPr lang="en-US" dirty="0">
                <a:solidFill>
                  <a:schemeClr val="tx1"/>
                </a:solidFill>
              </a:rPr>
              <a:t>Try Aruba Cloud (EU) or Digital Ocean (US)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Aruba is dirt cheap, starting at €1/month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F5E4445-4D2C-467A-8371-F6D4944349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358357"/>
              </p:ext>
            </p:extLst>
          </p:nvPr>
        </p:nvGraphicFramePr>
        <p:xfrm>
          <a:off x="5314488" y="1301803"/>
          <a:ext cx="3828885" cy="2094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r:id="rId3" imgW="6501240" imgH="3555360" progId="">
                  <p:embed/>
                </p:oleObj>
              </mc:Choice>
              <mc:Fallback>
                <p:oleObj r:id="rId3" imgW="6501240" imgH="355536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F5E4445-4D2C-467A-8371-F6D4944349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14488" y="1301803"/>
                        <a:ext cx="3828885" cy="2094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50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78DA1F-3CA6-4412-B1EE-9D1582F8B7B8}"/>
              </a:ext>
            </a:extLst>
          </p:cNvPr>
          <p:cNvSpPr/>
          <p:nvPr/>
        </p:nvSpPr>
        <p:spPr>
          <a:xfrm>
            <a:off x="825336" y="1977241"/>
            <a:ext cx="5159828" cy="303414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9A0695-9960-4F89-92EC-A43E22F92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0C373-B25C-456C-8357-5CF7DFA79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Software overload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Write down techniques to retain know-how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Group tasks by tool</a:t>
            </a:r>
          </a:p>
          <a:p>
            <a:r>
              <a:rPr lang="en-US" dirty="0">
                <a:solidFill>
                  <a:schemeClr val="tx1"/>
                </a:solidFill>
              </a:rPr>
              <a:t>Discipline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Plan weekly sprints</a:t>
            </a:r>
          </a:p>
          <a:p>
            <a:r>
              <a:rPr lang="en-US" dirty="0">
                <a:solidFill>
                  <a:schemeClr val="tx1"/>
                </a:solidFill>
              </a:rPr>
              <a:t>Keeping regular hours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 usually work </a:t>
            </a:r>
            <a:r>
              <a:rPr lang="en-US">
                <a:solidFill>
                  <a:schemeClr val="tx1"/>
                </a:solidFill>
              </a:rPr>
              <a:t>from 9PM </a:t>
            </a:r>
            <a:r>
              <a:rPr lang="en-US" dirty="0">
                <a:solidFill>
                  <a:schemeClr val="tx1"/>
                </a:solidFill>
              </a:rPr>
              <a:t>to 5AM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2A2B84C-297C-4DCC-A8B1-6BA3938C4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838" y="5657530"/>
            <a:ext cx="369333" cy="369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D3636-9A1B-45EC-8C76-37CF56958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863" y="4766883"/>
            <a:ext cx="369332" cy="369332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CA053235-E82A-4A28-B2D1-60750586B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234" y="2866377"/>
            <a:ext cx="369332" cy="369332"/>
          </a:xfrm>
          <a:prstGeom prst="rect">
            <a:avLst/>
          </a:prstGeom>
        </p:spPr>
      </p:pic>
      <p:pic>
        <p:nvPicPr>
          <p:cNvPr id="9" name="Picture 8" descr="A close up of a logo&#10;&#10;Description generated with high confidence">
            <a:extLst>
              <a:ext uri="{FF2B5EF4-FFF2-40B4-BE49-F238E27FC236}">
                <a16:creationId xmlns:a16="http://schemas.microsoft.com/office/drawing/2014/main" id="{EB3E0B76-400E-4412-B716-611ECA32D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0195" y="3659474"/>
            <a:ext cx="432848" cy="369332"/>
          </a:xfrm>
          <a:prstGeom prst="rect">
            <a:avLst/>
          </a:prstGeom>
        </p:spPr>
      </p:pic>
      <p:pic>
        <p:nvPicPr>
          <p:cNvPr id="10" name="Picture 4" descr="https://yt3.ggpht.com/a-/ACSszfFOjqLJUGAWRfxrqwgioLQz8-gll07PZZrcuQ=s900-mo-c-c0xffffffff-rj-k-no">
            <a:extLst>
              <a:ext uri="{FF2B5EF4-FFF2-40B4-BE49-F238E27FC236}">
                <a16:creationId xmlns:a16="http://schemas.microsoft.com/office/drawing/2014/main" id="{A802C28D-E384-492D-98C2-0353BDF3E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532" y="5949305"/>
            <a:ext cx="363087" cy="36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meshlab logo">
            <a:extLst>
              <a:ext uri="{FF2B5EF4-FFF2-40B4-BE49-F238E27FC236}">
                <a16:creationId xmlns:a16="http://schemas.microsoft.com/office/drawing/2014/main" id="{598995F7-9EFD-4333-867F-E0B597162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961" y="4591535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3908D0-0480-4523-8B9D-E290B160BD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2374" y="4028806"/>
            <a:ext cx="364023" cy="1411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44538B-A49D-4D88-A6AA-008919317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8288" y="3370675"/>
            <a:ext cx="362964" cy="369332"/>
          </a:xfrm>
          <a:prstGeom prst="rect">
            <a:avLst/>
          </a:prstGeom>
        </p:spPr>
      </p:pic>
      <p:pic>
        <p:nvPicPr>
          <p:cNvPr id="3074" name="Picture 2" descr="Image result for fading clock">
            <a:extLst>
              <a:ext uri="{FF2B5EF4-FFF2-40B4-BE49-F238E27FC236}">
                <a16:creationId xmlns:a16="http://schemas.microsoft.com/office/drawing/2014/main" id="{D06F9E4B-9BBB-4785-870F-E4D4A7552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483" y="1319541"/>
            <a:ext cx="1409144" cy="168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012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roup 350">
            <a:extLst>
              <a:ext uri="{FF2B5EF4-FFF2-40B4-BE49-F238E27FC236}">
                <a16:creationId xmlns:a16="http://schemas.microsoft.com/office/drawing/2014/main" id="{1EA3DE74-31A6-48AD-8C0A-E33A679B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AFFDDEBC-790E-43B4-8282-92702E0A8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53F624CC-585A-4177-8E95-77462EA61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4" name="Rectangle 23">
              <a:extLst>
                <a:ext uri="{FF2B5EF4-FFF2-40B4-BE49-F238E27FC236}">
                  <a16:creationId xmlns:a16="http://schemas.microsoft.com/office/drawing/2014/main" id="{B18999F3-4745-477E-B6DA-E5B0BCD53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5" name="Rectangle 25">
              <a:extLst>
                <a:ext uri="{FF2B5EF4-FFF2-40B4-BE49-F238E27FC236}">
                  <a16:creationId xmlns:a16="http://schemas.microsoft.com/office/drawing/2014/main" id="{B780C728-EC47-4108-8DC4-B5ACDAD0B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6" name="Isosceles Triangle 355">
              <a:extLst>
                <a:ext uri="{FF2B5EF4-FFF2-40B4-BE49-F238E27FC236}">
                  <a16:creationId xmlns:a16="http://schemas.microsoft.com/office/drawing/2014/main" id="{E5535F23-07A0-49FD-BF88-208C0FBEE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7" name="Rectangle 27">
              <a:extLst>
                <a:ext uri="{FF2B5EF4-FFF2-40B4-BE49-F238E27FC236}">
                  <a16:creationId xmlns:a16="http://schemas.microsoft.com/office/drawing/2014/main" id="{944D95CD-2ADB-4E41-AFD2-5ED06FD6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8" name="Rectangle 28">
              <a:extLst>
                <a:ext uri="{FF2B5EF4-FFF2-40B4-BE49-F238E27FC236}">
                  <a16:creationId xmlns:a16="http://schemas.microsoft.com/office/drawing/2014/main" id="{36509339-BF07-4ED1-B1DA-74D2D956F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9" name="Rectangle 29">
              <a:extLst>
                <a:ext uri="{FF2B5EF4-FFF2-40B4-BE49-F238E27FC236}">
                  <a16:creationId xmlns:a16="http://schemas.microsoft.com/office/drawing/2014/main" id="{6317DACF-CCA7-442B-B867-2CF567E4B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0" name="Isosceles Triangle 359">
              <a:extLst>
                <a:ext uri="{FF2B5EF4-FFF2-40B4-BE49-F238E27FC236}">
                  <a16:creationId xmlns:a16="http://schemas.microsoft.com/office/drawing/2014/main" id="{7E917ACA-0CB0-4A07-9594-33E63B91B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1" name="Isosceles Triangle 360">
              <a:extLst>
                <a:ext uri="{FF2B5EF4-FFF2-40B4-BE49-F238E27FC236}">
                  <a16:creationId xmlns:a16="http://schemas.microsoft.com/office/drawing/2014/main" id="{21DF86A2-1E2E-48FD-8EF7-F9D6744FA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41" name="Picture 140" descr="A close up of a mountain&#10;&#10;Description generated with high confidence">
            <a:extLst>
              <a:ext uri="{FF2B5EF4-FFF2-40B4-BE49-F238E27FC236}">
                <a16:creationId xmlns:a16="http://schemas.microsoft.com/office/drawing/2014/main" id="{A6CA6748-1805-4241-858C-F5C401B2B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61" r="19119"/>
          <a:stretch/>
        </p:blipFill>
        <p:spPr>
          <a:xfrm>
            <a:off x="1" y="10"/>
            <a:ext cx="3381808" cy="6857990"/>
          </a:xfrm>
          <a:custGeom>
            <a:avLst/>
            <a:gdLst>
              <a:gd name="connsiteX0" fmla="*/ 0 w 3381808"/>
              <a:gd name="connsiteY0" fmla="*/ 0 h 6858000"/>
              <a:gd name="connsiteX1" fmla="*/ 3381808 w 3381808"/>
              <a:gd name="connsiteY1" fmla="*/ 0 h 6858000"/>
              <a:gd name="connsiteX2" fmla="*/ 3354157 w 3381808"/>
              <a:gd name="connsiteY2" fmla="*/ 185117 h 6858000"/>
              <a:gd name="connsiteX3" fmla="*/ 3350773 w 3381808"/>
              <a:gd name="connsiteY3" fmla="*/ 185117 h 6858000"/>
              <a:gd name="connsiteX4" fmla="*/ 2354045 w 3381808"/>
              <a:gd name="connsiteY4" fmla="*/ 6858000 h 6858000"/>
              <a:gd name="connsiteX5" fmla="*/ 0 w 338180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1808" h="6858000">
                <a:moveTo>
                  <a:pt x="0" y="0"/>
                </a:moveTo>
                <a:lnTo>
                  <a:pt x="3381808" y="0"/>
                </a:lnTo>
                <a:lnTo>
                  <a:pt x="3354157" y="185117"/>
                </a:lnTo>
                <a:lnTo>
                  <a:pt x="3350773" y="185117"/>
                </a:lnTo>
                <a:lnTo>
                  <a:pt x="235404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63" name="Isosceles Triangle 30">
            <a:extLst>
              <a:ext uri="{FF2B5EF4-FFF2-40B4-BE49-F238E27FC236}">
                <a16:creationId xmlns:a16="http://schemas.microsoft.com/office/drawing/2014/main" id="{8D0461B2-8890-486C-AD03-EF3366701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9" name="Picture 138" descr="A picture containing tree, sky&#10;&#10;Description generated with very high confidence">
            <a:extLst>
              <a:ext uri="{FF2B5EF4-FFF2-40B4-BE49-F238E27FC236}">
                <a16:creationId xmlns:a16="http://schemas.microsoft.com/office/drawing/2014/main" id="{97A969C3-83ED-470B-BF4F-45B71453F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89" r="31164" b="1"/>
          <a:stretch/>
        </p:blipFill>
        <p:spPr>
          <a:xfrm>
            <a:off x="2353674" y="10"/>
            <a:ext cx="3870890" cy="6857990"/>
          </a:xfrm>
          <a:custGeom>
            <a:avLst/>
            <a:gdLst>
              <a:gd name="connsiteX0" fmla="*/ 1027762 w 3870890"/>
              <a:gd name="connsiteY0" fmla="*/ 0 h 6858000"/>
              <a:gd name="connsiteX1" fmla="*/ 3870890 w 3870890"/>
              <a:gd name="connsiteY1" fmla="*/ 0 h 6858000"/>
              <a:gd name="connsiteX2" fmla="*/ 3843239 w 3870890"/>
              <a:gd name="connsiteY2" fmla="*/ 185117 h 6858000"/>
              <a:gd name="connsiteX3" fmla="*/ 3839855 w 3870890"/>
              <a:gd name="connsiteY3" fmla="*/ 185117 h 6858000"/>
              <a:gd name="connsiteX4" fmla="*/ 2843127 w 3870890"/>
              <a:gd name="connsiteY4" fmla="*/ 6858000 h 6858000"/>
              <a:gd name="connsiteX5" fmla="*/ 0 w 3870890"/>
              <a:gd name="connsiteY5" fmla="*/ 6858000 h 6858000"/>
              <a:gd name="connsiteX6" fmla="*/ 26596 w 3870890"/>
              <a:gd name="connsiteY6" fmla="*/ 6679936 h 6858000"/>
              <a:gd name="connsiteX7" fmla="*/ 29981 w 3870890"/>
              <a:gd name="connsiteY7" fmla="*/ 66799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0890" h="6858000">
                <a:moveTo>
                  <a:pt x="1027762" y="0"/>
                </a:moveTo>
                <a:lnTo>
                  <a:pt x="3870890" y="0"/>
                </a:lnTo>
                <a:lnTo>
                  <a:pt x="3843239" y="185117"/>
                </a:lnTo>
                <a:lnTo>
                  <a:pt x="3839855" y="185117"/>
                </a:lnTo>
                <a:lnTo>
                  <a:pt x="2843127" y="6858000"/>
                </a:lnTo>
                <a:lnTo>
                  <a:pt x="0" y="6858000"/>
                </a:lnTo>
                <a:lnTo>
                  <a:pt x="26596" y="6679936"/>
                </a:lnTo>
                <a:lnTo>
                  <a:pt x="29981" y="6679936"/>
                </a:lnTo>
                <a:close/>
              </a:path>
            </a:pathLst>
          </a:custGeom>
        </p:spPr>
      </p:pic>
      <p:pic>
        <p:nvPicPr>
          <p:cNvPr id="242" name="Picture 241" descr="A picture containing object, sky&#10;&#10;Description generated with very high confidence">
            <a:extLst>
              <a:ext uri="{FF2B5EF4-FFF2-40B4-BE49-F238E27FC236}">
                <a16:creationId xmlns:a16="http://schemas.microsoft.com/office/drawing/2014/main" id="{14EF7818-E135-4325-8CAB-294DDC7783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26" r="26803"/>
          <a:stretch/>
        </p:blipFill>
        <p:spPr>
          <a:xfrm>
            <a:off x="5200072" y="10"/>
            <a:ext cx="3873543" cy="6857990"/>
          </a:xfrm>
          <a:custGeom>
            <a:avLst/>
            <a:gdLst>
              <a:gd name="connsiteX0" fmla="*/ 1027763 w 3873543"/>
              <a:gd name="connsiteY0" fmla="*/ 0 h 6858000"/>
              <a:gd name="connsiteX1" fmla="*/ 3873543 w 3873543"/>
              <a:gd name="connsiteY1" fmla="*/ 0 h 6858000"/>
              <a:gd name="connsiteX2" fmla="*/ 3845892 w 3873543"/>
              <a:gd name="connsiteY2" fmla="*/ 185117 h 6858000"/>
              <a:gd name="connsiteX3" fmla="*/ 3842508 w 3873543"/>
              <a:gd name="connsiteY3" fmla="*/ 185117 h 6858000"/>
              <a:gd name="connsiteX4" fmla="*/ 2845780 w 3873543"/>
              <a:gd name="connsiteY4" fmla="*/ 6858000 h 6858000"/>
              <a:gd name="connsiteX5" fmla="*/ 0 w 3873543"/>
              <a:gd name="connsiteY5" fmla="*/ 6858000 h 6858000"/>
              <a:gd name="connsiteX6" fmla="*/ 26598 w 3873543"/>
              <a:gd name="connsiteY6" fmla="*/ 6679936 h 6858000"/>
              <a:gd name="connsiteX7" fmla="*/ 29981 w 3873543"/>
              <a:gd name="connsiteY7" fmla="*/ 66799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3543" h="6858000">
                <a:moveTo>
                  <a:pt x="1027763" y="0"/>
                </a:moveTo>
                <a:lnTo>
                  <a:pt x="3873543" y="0"/>
                </a:lnTo>
                <a:lnTo>
                  <a:pt x="3845892" y="185117"/>
                </a:lnTo>
                <a:lnTo>
                  <a:pt x="3842508" y="185117"/>
                </a:lnTo>
                <a:lnTo>
                  <a:pt x="2845780" y="6858000"/>
                </a:lnTo>
                <a:lnTo>
                  <a:pt x="0" y="6858000"/>
                </a:lnTo>
                <a:lnTo>
                  <a:pt x="26598" y="6679936"/>
                </a:lnTo>
                <a:lnTo>
                  <a:pt x="29981" y="6679936"/>
                </a:lnTo>
                <a:close/>
              </a:path>
            </a:pathLst>
          </a:custGeom>
        </p:spPr>
      </p:pic>
      <p:pic>
        <p:nvPicPr>
          <p:cNvPr id="137" name="Picture 136" descr="A close up of a tree&#10;&#10;Description generated with high confidence">
            <a:extLst>
              <a:ext uri="{FF2B5EF4-FFF2-40B4-BE49-F238E27FC236}">
                <a16:creationId xmlns:a16="http://schemas.microsoft.com/office/drawing/2014/main" id="{77C9B878-CE72-43CA-8CF6-D124D54A35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08" r="41034" b="1"/>
          <a:stretch/>
        </p:blipFill>
        <p:spPr>
          <a:xfrm>
            <a:off x="8050604" y="10"/>
            <a:ext cx="4141396" cy="6857990"/>
          </a:xfrm>
          <a:custGeom>
            <a:avLst/>
            <a:gdLst>
              <a:gd name="connsiteX0" fmla="*/ 1027763 w 4141396"/>
              <a:gd name="connsiteY0" fmla="*/ 0 h 6858000"/>
              <a:gd name="connsiteX1" fmla="*/ 4141396 w 4141396"/>
              <a:gd name="connsiteY1" fmla="*/ 0 h 6858000"/>
              <a:gd name="connsiteX2" fmla="*/ 4141396 w 4141396"/>
              <a:gd name="connsiteY2" fmla="*/ 6858000 h 6858000"/>
              <a:gd name="connsiteX3" fmla="*/ 0 w 4141396"/>
              <a:gd name="connsiteY3" fmla="*/ 6858000 h 6858000"/>
              <a:gd name="connsiteX4" fmla="*/ 26597 w 4141396"/>
              <a:gd name="connsiteY4" fmla="*/ 6679936 h 6858000"/>
              <a:gd name="connsiteX5" fmla="*/ 29981 w 4141396"/>
              <a:gd name="connsiteY5" fmla="*/ 66799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1396" h="6858000">
                <a:moveTo>
                  <a:pt x="1027763" y="0"/>
                </a:moveTo>
                <a:lnTo>
                  <a:pt x="4141396" y="0"/>
                </a:lnTo>
                <a:lnTo>
                  <a:pt x="4141396" y="6858000"/>
                </a:lnTo>
                <a:lnTo>
                  <a:pt x="0" y="6858000"/>
                </a:lnTo>
                <a:lnTo>
                  <a:pt x="26597" y="6679936"/>
                </a:lnTo>
                <a:lnTo>
                  <a:pt x="29981" y="6679936"/>
                </a:lnTo>
                <a:close/>
              </a:path>
            </a:pathLst>
          </a:custGeom>
        </p:spPr>
      </p:pic>
      <p:sp>
        <p:nvSpPr>
          <p:cNvPr id="365" name="Freeform 52">
            <a:extLst>
              <a:ext uri="{FF2B5EF4-FFF2-40B4-BE49-F238E27FC236}">
                <a16:creationId xmlns:a16="http://schemas.microsoft.com/office/drawing/2014/main" id="{D65AAC91-5A02-4AC8-B96E-9076ADE18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chemeClr val="tx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37484DE0-0A8E-47A8-986B-416806457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E08B01D3-FF2C-4493-A5B0-7545B4194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1" name="Rectangle 23">
            <a:extLst>
              <a:ext uri="{FF2B5EF4-FFF2-40B4-BE49-F238E27FC236}">
                <a16:creationId xmlns:a16="http://schemas.microsoft.com/office/drawing/2014/main" id="{3A1F9829-CBBE-4892-B62F-B75CCF635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3" name="Rectangle 25">
            <a:extLst>
              <a:ext uri="{FF2B5EF4-FFF2-40B4-BE49-F238E27FC236}">
                <a16:creationId xmlns:a16="http://schemas.microsoft.com/office/drawing/2014/main" id="{EA938EB5-BDA0-4520-823D-AC275884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5" name="Isosceles Triangle 24">
            <a:extLst>
              <a:ext uri="{FF2B5EF4-FFF2-40B4-BE49-F238E27FC236}">
                <a16:creationId xmlns:a16="http://schemas.microsoft.com/office/drawing/2014/main" id="{285A4961-ACC7-4424-974B-94F3D83B2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96666E-6795-4A46-8D7C-678BC9B15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01" y="4267831"/>
            <a:ext cx="5181601" cy="13296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HŌRU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D5730-6BE6-47D0-A7B5-969DCE871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2401" y="5597506"/>
            <a:ext cx="5181601" cy="3909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>
                <a:solidFill>
                  <a:schemeClr val="bg1"/>
                </a:solidFill>
              </a:rPr>
              <a:t>Don't build bases - build entire battlefields.</a:t>
            </a:r>
          </a:p>
        </p:txBody>
      </p:sp>
      <p:sp>
        <p:nvSpPr>
          <p:cNvPr id="377" name="Rectangle 27">
            <a:extLst>
              <a:ext uri="{FF2B5EF4-FFF2-40B4-BE49-F238E27FC236}">
                <a16:creationId xmlns:a16="http://schemas.microsoft.com/office/drawing/2014/main" id="{B2EB3D2D-B47A-41E8-A218-513825299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9" name="Rectangle 28">
            <a:extLst>
              <a:ext uri="{FF2B5EF4-FFF2-40B4-BE49-F238E27FC236}">
                <a16:creationId xmlns:a16="http://schemas.microsoft.com/office/drawing/2014/main" id="{5E3EEBAA-04FE-4364-AFFE-19E2201D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1" name="Rectangle 29">
            <a:extLst>
              <a:ext uri="{FF2B5EF4-FFF2-40B4-BE49-F238E27FC236}">
                <a16:creationId xmlns:a16="http://schemas.microsoft.com/office/drawing/2014/main" id="{94FA4FAA-B0C8-4C97-8292-308D1190F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3" name="Isosceles Triangle 29">
            <a:extLst>
              <a:ext uri="{FF2B5EF4-FFF2-40B4-BE49-F238E27FC236}">
                <a16:creationId xmlns:a16="http://schemas.microsoft.com/office/drawing/2014/main" id="{4902439B-E62B-4A69-BF7C-2055267FF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15557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8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9" name="Isosceles Triangle 158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0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1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2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3" name="Isosceles Triangle 162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4" name="Isosceles Triangle 163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" name="Picture 8" descr="A picture containing object, sky&#10;&#10;Description generated with very high confidence">
            <a:extLst>
              <a:ext uri="{FF2B5EF4-FFF2-40B4-BE49-F238E27FC236}">
                <a16:creationId xmlns:a16="http://schemas.microsoft.com/office/drawing/2014/main" id="{8023AC86-A70F-4D12-9676-8DEDEAF10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7" r="6285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2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4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6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8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0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2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C22ED4-01D4-4A05-A3DE-AC9AAB1F0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THE END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B4AE8-B4A5-44F0-8C9B-DB8654FB7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4050831"/>
            <a:ext cx="4079721" cy="1096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Questions?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874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47A031B7-A621-45C8-92F7-8FE1B126430C}"/>
              </a:ext>
            </a:extLst>
          </p:cNvPr>
          <p:cNvSpPr/>
          <p:nvPr/>
        </p:nvSpPr>
        <p:spPr>
          <a:xfrm>
            <a:off x="3548954" y="4553620"/>
            <a:ext cx="2180454" cy="188280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8208EA8-F330-42C0-A58D-68398154FB6E}"/>
              </a:ext>
            </a:extLst>
          </p:cNvPr>
          <p:cNvSpPr/>
          <p:nvPr/>
        </p:nvSpPr>
        <p:spPr>
          <a:xfrm>
            <a:off x="3446615" y="4469856"/>
            <a:ext cx="2384170" cy="49078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4D8319D-E897-4B8F-8770-31FA81936CFF}"/>
              </a:ext>
            </a:extLst>
          </p:cNvPr>
          <p:cNvSpPr/>
          <p:nvPr/>
        </p:nvSpPr>
        <p:spPr>
          <a:xfrm>
            <a:off x="6167788" y="4542777"/>
            <a:ext cx="1662550" cy="189364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8F736F2-AF0D-4AD1-8C1B-1D2156F44CB1}"/>
              </a:ext>
            </a:extLst>
          </p:cNvPr>
          <p:cNvSpPr/>
          <p:nvPr/>
        </p:nvSpPr>
        <p:spPr>
          <a:xfrm>
            <a:off x="6080167" y="4469130"/>
            <a:ext cx="1840674" cy="48222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857B601-5F90-41F1-881F-DD9775E4B7C3}"/>
              </a:ext>
            </a:extLst>
          </p:cNvPr>
          <p:cNvSpPr/>
          <p:nvPr/>
        </p:nvSpPr>
        <p:spPr>
          <a:xfrm>
            <a:off x="6167787" y="2324135"/>
            <a:ext cx="1662551" cy="161336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A7E0FB2-20D4-4417-B2AC-45795593E67F}"/>
              </a:ext>
            </a:extLst>
          </p:cNvPr>
          <p:cNvSpPr/>
          <p:nvPr/>
        </p:nvSpPr>
        <p:spPr>
          <a:xfrm>
            <a:off x="6080167" y="2258999"/>
            <a:ext cx="1840674" cy="47536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F38C694-7845-4DA1-9D13-02FF2D927673}"/>
              </a:ext>
            </a:extLst>
          </p:cNvPr>
          <p:cNvSpPr/>
          <p:nvPr/>
        </p:nvSpPr>
        <p:spPr>
          <a:xfrm>
            <a:off x="3548954" y="2324938"/>
            <a:ext cx="2185694" cy="180010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9E81E7-48C6-49F4-BDCC-A151232057B8}"/>
              </a:ext>
            </a:extLst>
          </p:cNvPr>
          <p:cNvSpPr/>
          <p:nvPr/>
        </p:nvSpPr>
        <p:spPr>
          <a:xfrm>
            <a:off x="3446615" y="2251291"/>
            <a:ext cx="2384170" cy="49329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D908F0-717A-4968-A511-40BCF932AB31}"/>
              </a:ext>
            </a:extLst>
          </p:cNvPr>
          <p:cNvSpPr/>
          <p:nvPr/>
        </p:nvSpPr>
        <p:spPr>
          <a:xfrm>
            <a:off x="709128" y="2324135"/>
            <a:ext cx="2472419" cy="323594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C73CCFF-7A6C-4E6F-A106-5D85B4450CA8}"/>
              </a:ext>
            </a:extLst>
          </p:cNvPr>
          <p:cNvSpPr/>
          <p:nvPr/>
        </p:nvSpPr>
        <p:spPr>
          <a:xfrm>
            <a:off x="609161" y="2252883"/>
            <a:ext cx="2670178" cy="48147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42398-8B44-43F5-8BF3-84C6730F4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64F57B2A-3FC0-4F5B-8624-0C24B28843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628764"/>
              </p:ext>
            </p:extLst>
          </p:nvPr>
        </p:nvGraphicFramePr>
        <p:xfrm>
          <a:off x="3752210" y="289705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" r:id="rId3" imgW="228240" imgH="228240" progId="">
                  <p:embed/>
                </p:oleObj>
              </mc:Choice>
              <mc:Fallback>
                <p:oleObj r:id="rId3" imgW="228240" imgH="228240" progId="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64F57B2A-3FC0-4F5B-8624-0C24B28843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52210" y="2897050"/>
                        <a:ext cx="2286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664656DB-4DE2-4675-91EF-0552A5FA45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210037"/>
              </p:ext>
            </p:extLst>
          </p:nvPr>
        </p:nvGraphicFramePr>
        <p:xfrm>
          <a:off x="3752210" y="3324878"/>
          <a:ext cx="2286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" r:id="rId5" imgW="228240" imgH="190440" progId="">
                  <p:embed/>
                </p:oleObj>
              </mc:Choice>
              <mc:Fallback>
                <p:oleObj r:id="rId5" imgW="228240" imgH="190440" progId="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664656DB-4DE2-4675-91EF-0552A5FA4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52210" y="3324878"/>
                        <a:ext cx="2286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161A7CE0-B613-46F2-8647-6E41A8DDB7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729861"/>
              </p:ext>
            </p:extLst>
          </p:nvPr>
        </p:nvGraphicFramePr>
        <p:xfrm>
          <a:off x="3794131" y="3713847"/>
          <a:ext cx="190500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7" r:id="rId7" imgW="190440" imgH="199800" progId="">
                  <p:embed/>
                </p:oleObj>
              </mc:Choice>
              <mc:Fallback>
                <p:oleObj r:id="rId7" imgW="190440" imgH="199800" progId="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161A7CE0-B613-46F2-8647-6E41A8DDB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94131" y="3713847"/>
                        <a:ext cx="190500" cy="20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52721AA8-A0B2-4394-AD65-75A9B7DBCBA4}"/>
              </a:ext>
            </a:extLst>
          </p:cNvPr>
          <p:cNvSpPr txBox="1"/>
          <p:nvPr/>
        </p:nvSpPr>
        <p:spPr>
          <a:xfrm>
            <a:off x="4073598" y="2358647"/>
            <a:ext cx="1148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Texturing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1954FAF-4A2A-46C1-ADD8-DE0EE88DAE8B}"/>
              </a:ext>
            </a:extLst>
          </p:cNvPr>
          <p:cNvSpPr txBox="1"/>
          <p:nvPr/>
        </p:nvSpPr>
        <p:spPr>
          <a:xfrm>
            <a:off x="4006074" y="2844329"/>
            <a:ext cx="1617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Substance Painter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ABA4DF-496E-4811-B0B7-ABDDA56D580E}"/>
              </a:ext>
            </a:extLst>
          </p:cNvPr>
          <p:cNvSpPr txBox="1"/>
          <p:nvPr/>
        </p:nvSpPr>
        <p:spPr>
          <a:xfrm>
            <a:off x="4006074" y="3251853"/>
            <a:ext cx="1731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Substance Designer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756B1F3-5AFF-4F6D-8F74-6571AE41B621}"/>
              </a:ext>
            </a:extLst>
          </p:cNvPr>
          <p:cNvSpPr txBox="1"/>
          <p:nvPr/>
        </p:nvSpPr>
        <p:spPr>
          <a:xfrm>
            <a:off x="4006074" y="3629720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Substance Player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F31A94-83CB-4782-BE3F-6435EDC69D7C}"/>
              </a:ext>
            </a:extLst>
          </p:cNvPr>
          <p:cNvSpPr txBox="1"/>
          <p:nvPr/>
        </p:nvSpPr>
        <p:spPr>
          <a:xfrm>
            <a:off x="6233286" y="2332951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Editing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D7C54B-4106-476D-ABED-D420FD8563AC}"/>
              </a:ext>
            </a:extLst>
          </p:cNvPr>
          <p:cNvGrpSpPr/>
          <p:nvPr/>
        </p:nvGrpSpPr>
        <p:grpSpPr>
          <a:xfrm>
            <a:off x="6428598" y="2778591"/>
            <a:ext cx="1199876" cy="1092574"/>
            <a:chOff x="6000608" y="2791415"/>
            <a:chExt cx="1199876" cy="1092574"/>
          </a:xfrm>
        </p:grpSpPr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C9D75507-4971-48A0-96AE-B02E3D65388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267321"/>
                </p:ext>
              </p:extLst>
            </p:nvPr>
          </p:nvGraphicFramePr>
          <p:xfrm>
            <a:off x="6000608" y="2857167"/>
            <a:ext cx="209550" cy="200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8" r:id="rId9" imgW="209520" imgH="199800" progId="">
                    <p:embed/>
                  </p:oleObj>
                </mc:Choice>
                <mc:Fallback>
                  <p:oleObj r:id="rId9" imgW="209520" imgH="199800" progId="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C9D75507-4971-48A0-96AE-B02E3D65388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000608" y="2857167"/>
                          <a:ext cx="209550" cy="200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1508D67B-CF62-4772-B715-FDE4B2E5685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5603411"/>
                </p:ext>
              </p:extLst>
            </p:nvPr>
          </p:nvGraphicFramePr>
          <p:xfrm>
            <a:off x="6000608" y="3236484"/>
            <a:ext cx="209550" cy="200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9" r:id="rId11" imgW="209520" imgH="199800" progId="">
                    <p:embed/>
                  </p:oleObj>
                </mc:Choice>
                <mc:Fallback>
                  <p:oleObj r:id="rId11" imgW="209520" imgH="199800" progId="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1508D67B-CF62-4772-B715-FDE4B2E5685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000608" y="3236484"/>
                          <a:ext cx="209550" cy="200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3DAEAE02-59E2-4D11-A1F4-DA23E64CECB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8141984"/>
                </p:ext>
              </p:extLst>
            </p:nvPr>
          </p:nvGraphicFramePr>
          <p:xfrm>
            <a:off x="6000608" y="3615801"/>
            <a:ext cx="219075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0" r:id="rId13" imgW="218880" imgH="228240" progId="">
                    <p:embed/>
                  </p:oleObj>
                </mc:Choice>
                <mc:Fallback>
                  <p:oleObj r:id="rId13" imgW="218880" imgH="228240" progId="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id="{3DAEAE02-59E2-4D11-A1F4-DA23E64CECB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000608" y="3615801"/>
                          <a:ext cx="219075" cy="228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3AABB31-1FAE-406A-8FE8-E37B76424B38}"/>
                </a:ext>
              </a:extLst>
            </p:cNvPr>
            <p:cNvSpPr txBox="1"/>
            <p:nvPr/>
          </p:nvSpPr>
          <p:spPr>
            <a:xfrm>
              <a:off x="6198671" y="2791415"/>
              <a:ext cx="10018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Photoshop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806875E-9EA6-4CCD-87F1-DB3758F01589}"/>
                </a:ext>
              </a:extLst>
            </p:cNvPr>
            <p:cNvSpPr txBox="1"/>
            <p:nvPr/>
          </p:nvSpPr>
          <p:spPr>
            <a:xfrm>
              <a:off x="6198670" y="3182607"/>
              <a:ext cx="9973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Lightroom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FA36D49-CABE-461D-A190-CE162FFE6548}"/>
                </a:ext>
              </a:extLst>
            </p:cNvPr>
            <p:cNvSpPr txBox="1"/>
            <p:nvPr/>
          </p:nvSpPr>
          <p:spPr>
            <a:xfrm>
              <a:off x="6198606" y="3576212"/>
              <a:ext cx="921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Paint.net</a:t>
              </a:r>
            </a:p>
          </p:txBody>
        </p:sp>
      </p:grp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1EB098F3-5270-404F-8DD6-A4339EEC3E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042182"/>
              </p:ext>
            </p:extLst>
          </p:nvPr>
        </p:nvGraphicFramePr>
        <p:xfrm>
          <a:off x="3822742" y="5093596"/>
          <a:ext cx="2286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1" r:id="rId15" imgW="228240" imgH="218880" progId="">
                  <p:embed/>
                </p:oleObj>
              </mc:Choice>
              <mc:Fallback>
                <p:oleObj r:id="rId15" imgW="228240" imgH="218880" progId="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1EB098F3-5270-404F-8DD6-A4339EEC3E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822742" y="5093596"/>
                        <a:ext cx="228600" cy="21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D84DD93C-7D19-47CF-9922-FE5CB67D94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19405"/>
              </p:ext>
            </p:extLst>
          </p:nvPr>
        </p:nvGraphicFramePr>
        <p:xfrm>
          <a:off x="3822742" y="5476335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" r:id="rId17" imgW="228240" imgH="228240" progId="">
                  <p:embed/>
                </p:oleObj>
              </mc:Choice>
              <mc:Fallback>
                <p:oleObj r:id="rId17" imgW="228240" imgH="228240" progId="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D84DD93C-7D19-47CF-9922-FE5CB67D94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822742" y="5476335"/>
                        <a:ext cx="2286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TextBox 73">
            <a:extLst>
              <a:ext uri="{FF2B5EF4-FFF2-40B4-BE49-F238E27FC236}">
                <a16:creationId xmlns:a16="http://schemas.microsoft.com/office/drawing/2014/main" id="{C3B80BD9-8861-426F-BF4C-CC63B31C1AC8}"/>
              </a:ext>
            </a:extLst>
          </p:cNvPr>
          <p:cNvSpPr txBox="1"/>
          <p:nvPr/>
        </p:nvSpPr>
        <p:spPr>
          <a:xfrm>
            <a:off x="3732203" y="4581248"/>
            <a:ext cx="1677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&amp; Sound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3BC66E7-2BCE-40C4-94D2-57880F25CBE3}"/>
              </a:ext>
            </a:extLst>
          </p:cNvPr>
          <p:cNvSpPr txBox="1"/>
          <p:nvPr/>
        </p:nvSpPr>
        <p:spPr>
          <a:xfrm>
            <a:off x="4034454" y="5051860"/>
            <a:ext cx="1048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OBS Studio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2433397-BFA3-4F09-97AE-3EDE1FCE435F}"/>
              </a:ext>
            </a:extLst>
          </p:cNvPr>
          <p:cNvSpPr txBox="1"/>
          <p:nvPr/>
        </p:nvSpPr>
        <p:spPr>
          <a:xfrm>
            <a:off x="4026442" y="5425681"/>
            <a:ext cx="1437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DaVinci Resolve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5B12540-26BE-40EF-8185-5DE4D317A2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209601"/>
              </p:ext>
            </p:extLst>
          </p:nvPr>
        </p:nvGraphicFramePr>
        <p:xfrm>
          <a:off x="430058" y="1481305"/>
          <a:ext cx="9096964" cy="359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" r:id="rId19" imgW="13066560" imgH="520560" progId="">
                  <p:embed/>
                </p:oleObj>
              </mc:Choice>
              <mc:Fallback>
                <p:oleObj r:id="rId19" imgW="13066560" imgH="520560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5B12540-26BE-40EF-8185-5DE4D317A2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30058" y="1481305"/>
                        <a:ext cx="9096964" cy="359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17D493A6-8ECD-495D-8741-AE1D31BC9D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601026"/>
              </p:ext>
            </p:extLst>
          </p:nvPr>
        </p:nvGraphicFramePr>
        <p:xfrm>
          <a:off x="1376490" y="3306333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" r:id="rId21" imgW="228240" imgH="228240" progId="">
                  <p:embed/>
                </p:oleObj>
              </mc:Choice>
              <mc:Fallback>
                <p:oleObj r:id="rId21" imgW="228240" imgH="228240" progId="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17D493A6-8ECD-495D-8741-AE1D31BC9D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376490" y="3306333"/>
                        <a:ext cx="2286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AA04EBD-8404-4894-9619-633C80E146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676925"/>
              </p:ext>
            </p:extLst>
          </p:nvPr>
        </p:nvGraphicFramePr>
        <p:xfrm>
          <a:off x="1376490" y="2910668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" r:id="rId23" imgW="228240" imgH="228240" progId="">
                  <p:embed/>
                </p:oleObj>
              </mc:Choice>
              <mc:Fallback>
                <p:oleObj r:id="rId23" imgW="228240" imgH="228240" progId="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AA04EBD-8404-4894-9619-633C80E146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376490" y="2910668"/>
                        <a:ext cx="2286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0F60617-765C-404A-9CD9-C0A3E96668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680223"/>
              </p:ext>
            </p:extLst>
          </p:nvPr>
        </p:nvGraphicFramePr>
        <p:xfrm>
          <a:off x="1389927" y="3690399"/>
          <a:ext cx="21907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" r:id="rId25" imgW="218880" imgH="190440" progId="">
                  <p:embed/>
                </p:oleObj>
              </mc:Choice>
              <mc:Fallback>
                <p:oleObj r:id="rId25" imgW="218880" imgH="190440" progId="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0F60617-765C-404A-9CD9-C0A3E96668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389927" y="3690399"/>
                        <a:ext cx="219075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0633AF66-E75B-46FE-88BE-B733AE8B6039}"/>
              </a:ext>
            </a:extLst>
          </p:cNvPr>
          <p:cNvSpPr txBox="1"/>
          <p:nvPr/>
        </p:nvSpPr>
        <p:spPr>
          <a:xfrm>
            <a:off x="1605090" y="2871079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3D-Coat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BF7F78-973C-4AF1-B690-4DC7462BB464}"/>
              </a:ext>
            </a:extLst>
          </p:cNvPr>
          <p:cNvSpPr txBox="1"/>
          <p:nvPr/>
        </p:nvSpPr>
        <p:spPr>
          <a:xfrm>
            <a:off x="1605090" y="3252951"/>
            <a:ext cx="820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Maya LT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CBC0BF-4396-44FC-94EA-39426FEAC6FF}"/>
              </a:ext>
            </a:extLst>
          </p:cNvPr>
          <p:cNvSpPr txBox="1"/>
          <p:nvPr/>
        </p:nvSpPr>
        <p:spPr>
          <a:xfrm>
            <a:off x="1605090" y="363284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Blender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6AA03FFB-7B16-4CA1-8107-E3134A31BB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78537"/>
              </p:ext>
            </p:extLst>
          </p:nvPr>
        </p:nvGraphicFramePr>
        <p:xfrm>
          <a:off x="1384881" y="4053523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" r:id="rId27" imgW="228240" imgH="228240" progId="">
                  <p:embed/>
                </p:oleObj>
              </mc:Choice>
              <mc:Fallback>
                <p:oleObj r:id="rId27" imgW="228240" imgH="228240" progId="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6AA03FFB-7B16-4CA1-8107-E3134A31BB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384881" y="4053523"/>
                        <a:ext cx="2286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61ADF16A-716F-47F4-9DE4-54625841A3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439165"/>
              </p:ext>
            </p:extLst>
          </p:nvPr>
        </p:nvGraphicFramePr>
        <p:xfrm>
          <a:off x="1384881" y="443932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" r:id="rId29" imgW="228240" imgH="228240" progId="">
                  <p:embed/>
                </p:oleObj>
              </mc:Choice>
              <mc:Fallback>
                <p:oleObj r:id="rId29" imgW="228240" imgH="228240" progId="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61ADF16A-716F-47F4-9DE4-54625841A3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384881" y="4439320"/>
                        <a:ext cx="2286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C1C03C91-C02D-4677-9546-90864D9D0850}"/>
              </a:ext>
            </a:extLst>
          </p:cNvPr>
          <p:cNvSpPr txBox="1"/>
          <p:nvPr/>
        </p:nvSpPr>
        <p:spPr>
          <a:xfrm>
            <a:off x="742533" y="2345547"/>
            <a:ext cx="244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Modeling &amp; Animation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4E0543B-AE13-4809-9D53-BCD3C9B7B1B8}"/>
              </a:ext>
            </a:extLst>
          </p:cNvPr>
          <p:cNvSpPr txBox="1"/>
          <p:nvPr/>
        </p:nvSpPr>
        <p:spPr>
          <a:xfrm>
            <a:off x="1605090" y="4010570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Houdini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76E83A2-6A31-4B07-9E25-CFB395B7F962}"/>
              </a:ext>
            </a:extLst>
          </p:cNvPr>
          <p:cNvSpPr txBox="1"/>
          <p:nvPr/>
        </p:nvSpPr>
        <p:spPr>
          <a:xfrm>
            <a:off x="1613481" y="4387384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MeshLab</a:t>
            </a:r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25768592-1987-4898-8595-C0B0D66410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9890270"/>
              </p:ext>
            </p:extLst>
          </p:nvPr>
        </p:nvGraphicFramePr>
        <p:xfrm>
          <a:off x="1381253" y="4810266"/>
          <a:ext cx="219074" cy="219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" r:id="rId31" imgW="291960" imgH="291960" progId="">
                  <p:embed/>
                </p:oleObj>
              </mc:Choice>
              <mc:Fallback>
                <p:oleObj r:id="rId31" imgW="291960" imgH="291960" progId="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25768592-1987-4898-8595-C0B0D66410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381253" y="4810266"/>
                        <a:ext cx="219074" cy="219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DBB85E7B-35AF-4C8F-82DC-5EA5CE8653C0}"/>
              </a:ext>
            </a:extLst>
          </p:cNvPr>
          <p:cNvSpPr txBox="1"/>
          <p:nvPr/>
        </p:nvSpPr>
        <p:spPr>
          <a:xfrm>
            <a:off x="1613481" y="4765914"/>
            <a:ext cx="1356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World Machine</a:t>
            </a:r>
          </a:p>
        </p:txBody>
      </p: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93960A24-F2D4-4927-B141-58ED56A945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297145"/>
              </p:ext>
            </p:extLst>
          </p:nvPr>
        </p:nvGraphicFramePr>
        <p:xfrm>
          <a:off x="1379664" y="5169094"/>
          <a:ext cx="220663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" r:id="rId33" imgW="304560" imgH="304560" progId="">
                  <p:embed/>
                </p:oleObj>
              </mc:Choice>
              <mc:Fallback>
                <p:oleObj r:id="rId33" imgW="304560" imgH="304560" progId="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93960A24-F2D4-4927-B141-58ED56A94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379664" y="5169094"/>
                        <a:ext cx="220663" cy="220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TextBox 80">
            <a:extLst>
              <a:ext uri="{FF2B5EF4-FFF2-40B4-BE49-F238E27FC236}">
                <a16:creationId xmlns:a16="http://schemas.microsoft.com/office/drawing/2014/main" id="{2BD79D12-3DEF-4F77-8FE8-FFD8243F9FD3}"/>
              </a:ext>
            </a:extLst>
          </p:cNvPr>
          <p:cNvSpPr txBox="1"/>
          <p:nvPr/>
        </p:nvSpPr>
        <p:spPr>
          <a:xfrm>
            <a:off x="1624145" y="5118205"/>
            <a:ext cx="1016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SpeedTree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AEC2ED5-C957-499E-B807-99B2EB90885C}"/>
              </a:ext>
            </a:extLst>
          </p:cNvPr>
          <p:cNvSpPr txBox="1"/>
          <p:nvPr/>
        </p:nvSpPr>
        <p:spPr>
          <a:xfrm>
            <a:off x="6675715" y="4549593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Misc.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4DC16F-37D4-430F-A083-87CF8BA4AEF1}"/>
              </a:ext>
            </a:extLst>
          </p:cNvPr>
          <p:cNvGrpSpPr/>
          <p:nvPr/>
        </p:nvGrpSpPr>
        <p:grpSpPr>
          <a:xfrm>
            <a:off x="6500986" y="5012438"/>
            <a:ext cx="1293893" cy="1340679"/>
            <a:chOff x="8336724" y="2794599"/>
            <a:chExt cx="1293893" cy="1340679"/>
          </a:xfrm>
        </p:grpSpPr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67C2E001-2FDF-45CA-82F3-9CAE389A940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1304810"/>
                </p:ext>
              </p:extLst>
            </p:nvPr>
          </p:nvGraphicFramePr>
          <p:xfrm>
            <a:off x="8339325" y="2829429"/>
            <a:ext cx="219075" cy="219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1" r:id="rId35" imgW="218880" imgH="218880" progId="">
                    <p:embed/>
                  </p:oleObj>
                </mc:Choice>
                <mc:Fallback>
                  <p:oleObj r:id="rId35" imgW="218880" imgH="218880" progId="">
                    <p:embed/>
                    <p:pic>
                      <p:nvPicPr>
                        <p:cNvPr id="29" name="Object 28">
                          <a:extLst>
                            <a:ext uri="{FF2B5EF4-FFF2-40B4-BE49-F238E27FC236}">
                              <a16:creationId xmlns:a16="http://schemas.microsoft.com/office/drawing/2014/main" id="{67C2E001-2FDF-45CA-82F3-9CAE389A940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8339325" y="2829429"/>
                          <a:ext cx="219075" cy="219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096F37F2-EEA8-46EA-98FD-2022443B45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2351302"/>
                </p:ext>
              </p:extLst>
            </p:nvPr>
          </p:nvGraphicFramePr>
          <p:xfrm>
            <a:off x="8344624" y="3209314"/>
            <a:ext cx="190500" cy="200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2" r:id="rId37" imgW="190440" imgH="199800" progId="">
                    <p:embed/>
                  </p:oleObj>
                </mc:Choice>
                <mc:Fallback>
                  <p:oleObj r:id="rId37" imgW="190440" imgH="199800" progId="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096F37F2-EEA8-46EA-98FD-2022443B45D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8"/>
                        <a:stretch>
                          <a:fillRect/>
                        </a:stretch>
                      </p:blipFill>
                      <p:spPr>
                        <a:xfrm>
                          <a:off x="8344624" y="3209314"/>
                          <a:ext cx="190500" cy="200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7028A76-17EB-4869-8F1A-A5C8154ADDF5}"/>
                </a:ext>
              </a:extLst>
            </p:cNvPr>
            <p:cNvSpPr txBox="1"/>
            <p:nvPr/>
          </p:nvSpPr>
          <p:spPr>
            <a:xfrm>
              <a:off x="8546275" y="2794599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PuTTY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161338C-FDBE-4AE7-BB1D-291B0E53B477}"/>
                </a:ext>
              </a:extLst>
            </p:cNvPr>
            <p:cNvSpPr txBox="1"/>
            <p:nvPr/>
          </p:nvSpPr>
          <p:spPr>
            <a:xfrm>
              <a:off x="8544129" y="3144421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Discord</a:t>
              </a:r>
            </a:p>
          </p:txBody>
        </p:sp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F94F2B3D-C446-480E-91B1-1EAB5971341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00172369"/>
                </p:ext>
              </p:extLst>
            </p:nvPr>
          </p:nvGraphicFramePr>
          <p:xfrm>
            <a:off x="8336724" y="3532251"/>
            <a:ext cx="205814" cy="2058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3" r:id="rId39" imgW="304560" imgH="304560" progId="">
                    <p:embed/>
                  </p:oleObj>
                </mc:Choice>
                <mc:Fallback>
                  <p:oleObj r:id="rId39" imgW="304560" imgH="304560" progId="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id="{F94F2B3D-C446-480E-91B1-1EAB5971341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0"/>
                        <a:stretch>
                          <a:fillRect/>
                        </a:stretch>
                      </p:blipFill>
                      <p:spPr>
                        <a:xfrm>
                          <a:off x="8336724" y="3532251"/>
                          <a:ext cx="205814" cy="2058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73BAA8B-B371-4BA9-913E-68788B137C27}"/>
                </a:ext>
              </a:extLst>
            </p:cNvPr>
            <p:cNvSpPr txBox="1"/>
            <p:nvPr/>
          </p:nvSpPr>
          <p:spPr>
            <a:xfrm>
              <a:off x="8552349" y="3473243"/>
              <a:ext cx="9148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Intel GPA</a:t>
              </a:r>
            </a:p>
          </p:txBody>
        </p:sp>
        <p:graphicFrame>
          <p:nvGraphicFramePr>
            <p:cNvPr id="84" name="Object 83">
              <a:extLst>
                <a:ext uri="{FF2B5EF4-FFF2-40B4-BE49-F238E27FC236}">
                  <a16:creationId xmlns:a16="http://schemas.microsoft.com/office/drawing/2014/main" id="{3CC01E1C-2754-4FE3-8C6D-A33FB854350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0180060"/>
                </p:ext>
              </p:extLst>
            </p:nvPr>
          </p:nvGraphicFramePr>
          <p:xfrm>
            <a:off x="8339982" y="3874533"/>
            <a:ext cx="209550" cy="209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4" r:id="rId41" imgW="209520" imgH="209520" progId="">
                    <p:embed/>
                  </p:oleObj>
                </mc:Choice>
                <mc:Fallback>
                  <p:oleObj r:id="rId41" imgW="209520" imgH="209520" progId="">
                    <p:embed/>
                    <p:pic>
                      <p:nvPicPr>
                        <p:cNvPr id="84" name="Object 83">
                          <a:extLst>
                            <a:ext uri="{FF2B5EF4-FFF2-40B4-BE49-F238E27FC236}">
                              <a16:creationId xmlns:a16="http://schemas.microsoft.com/office/drawing/2014/main" id="{3CC01E1C-2754-4FE3-8C6D-A33FB854350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2"/>
                        <a:stretch>
                          <a:fillRect/>
                        </a:stretch>
                      </p:blipFill>
                      <p:spPr>
                        <a:xfrm>
                          <a:off x="8339982" y="3874533"/>
                          <a:ext cx="209550" cy="209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59F256B-84AD-416B-9BF0-EE76CA32C37C}"/>
                </a:ext>
              </a:extLst>
            </p:cNvPr>
            <p:cNvSpPr txBox="1"/>
            <p:nvPr/>
          </p:nvSpPr>
          <p:spPr>
            <a:xfrm>
              <a:off x="8558400" y="3827501"/>
              <a:ext cx="10722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SourceTree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54EE6A3-D569-43D2-A355-29DF66142EFB}"/>
              </a:ext>
            </a:extLst>
          </p:cNvPr>
          <p:cNvSpPr txBox="1"/>
          <p:nvPr/>
        </p:nvSpPr>
        <p:spPr>
          <a:xfrm>
            <a:off x="552202" y="6487460"/>
            <a:ext cx="13516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</a:rPr>
              <a:t>green:</a:t>
            </a:r>
            <a:r>
              <a:rPr lang="en-US" sz="1100" dirty="0"/>
              <a:t> free</a:t>
            </a:r>
          </a:p>
        </p:txBody>
      </p:sp>
      <p:graphicFrame>
        <p:nvGraphicFramePr>
          <p:cNvPr id="70" name="Object 69">
            <a:extLst>
              <a:ext uri="{FF2B5EF4-FFF2-40B4-BE49-F238E27FC236}">
                <a16:creationId xmlns:a16="http://schemas.microsoft.com/office/drawing/2014/main" id="{005893C9-A08F-446C-A751-3109228868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327228"/>
              </p:ext>
            </p:extLst>
          </p:nvPr>
        </p:nvGraphicFramePr>
        <p:xfrm>
          <a:off x="3841792" y="5861572"/>
          <a:ext cx="20955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" r:id="rId43" imgW="209520" imgH="218880" progId="">
                  <p:embed/>
                </p:oleObj>
              </mc:Choice>
              <mc:Fallback>
                <p:oleObj r:id="rId43" imgW="209520" imgH="218880" progId="">
                  <p:embed/>
                  <p:pic>
                    <p:nvPicPr>
                      <p:cNvPr id="70" name="Object 69">
                        <a:extLst>
                          <a:ext uri="{FF2B5EF4-FFF2-40B4-BE49-F238E27FC236}">
                            <a16:creationId xmlns:a16="http://schemas.microsoft.com/office/drawing/2014/main" id="{005893C9-A08F-446C-A751-3109228868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3841792" y="5861572"/>
                        <a:ext cx="209550" cy="21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TextBox 85">
            <a:extLst>
              <a:ext uri="{FF2B5EF4-FFF2-40B4-BE49-F238E27FC236}">
                <a16:creationId xmlns:a16="http://schemas.microsoft.com/office/drawing/2014/main" id="{27CF37DE-0D7E-4AED-BB17-B9194F9757CA}"/>
              </a:ext>
            </a:extLst>
          </p:cNvPr>
          <p:cNvSpPr txBox="1"/>
          <p:nvPr/>
        </p:nvSpPr>
        <p:spPr>
          <a:xfrm>
            <a:off x="4047246" y="5817222"/>
            <a:ext cx="741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Reaper</a:t>
            </a:r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A41B579-FC5D-4353-9756-69DEFCD29E21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227528" y="3573627"/>
            <a:ext cx="1219106" cy="12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99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erson&#10;&#10;Description generated with very high confidence">
            <a:extLst>
              <a:ext uri="{FF2B5EF4-FFF2-40B4-BE49-F238E27FC236}">
                <a16:creationId xmlns:a16="http://schemas.microsoft.com/office/drawing/2014/main" id="{7C79FA70-A8C3-495F-9A78-F8DA33F9C9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4946" r="10685" b="2"/>
          <a:stretch/>
        </p:blipFill>
        <p:spPr>
          <a:xfrm>
            <a:off x="509136" y="10"/>
            <a:ext cx="3517876" cy="2282808"/>
          </a:xfrm>
          <a:custGeom>
            <a:avLst/>
            <a:gdLst>
              <a:gd name="connsiteX0" fmla="*/ 339471 w 3517876"/>
              <a:gd name="connsiteY0" fmla="*/ 0 h 2282818"/>
              <a:gd name="connsiteX1" fmla="*/ 3517876 w 3517876"/>
              <a:gd name="connsiteY1" fmla="*/ 0 h 2282818"/>
              <a:gd name="connsiteX2" fmla="*/ 3471247 w 3517876"/>
              <a:gd name="connsiteY2" fmla="*/ 312174 h 2282818"/>
              <a:gd name="connsiteX3" fmla="*/ 3471133 w 3517876"/>
              <a:gd name="connsiteY3" fmla="*/ 312174 h 2282818"/>
              <a:gd name="connsiteX4" fmla="*/ 3176778 w 3517876"/>
              <a:gd name="connsiteY4" fmla="*/ 2282818 h 2282818"/>
              <a:gd name="connsiteX5" fmla="*/ 0 w 3517876"/>
              <a:gd name="connsiteY5" fmla="*/ 2282818 h 228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109" name="Picture 108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8A13DACB-3067-47AA-A435-54E8E58ECC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3734" r="11612" b="-2"/>
          <a:stretch/>
        </p:blipFill>
        <p:spPr>
          <a:xfrm>
            <a:off x="169666" y="2289183"/>
            <a:ext cx="3514822" cy="2273270"/>
          </a:xfrm>
          <a:custGeom>
            <a:avLst/>
            <a:gdLst>
              <a:gd name="connsiteX0" fmla="*/ 338051 w 3514822"/>
              <a:gd name="connsiteY0" fmla="*/ 0 h 2273270"/>
              <a:gd name="connsiteX1" fmla="*/ 3514822 w 3514822"/>
              <a:gd name="connsiteY1" fmla="*/ 0 h 2273270"/>
              <a:gd name="connsiteX2" fmla="*/ 3175264 w 3514822"/>
              <a:gd name="connsiteY2" fmla="*/ 2273270 h 2273270"/>
              <a:gd name="connsiteX3" fmla="*/ 0 w 3514822"/>
              <a:gd name="connsiteY3" fmla="*/ 2273270 h 22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108" name="Picture 107" descr="A picture containing photo, indoor&#10;&#10;Description generated with high confidence">
            <a:extLst>
              <a:ext uri="{FF2B5EF4-FFF2-40B4-BE49-F238E27FC236}">
                <a16:creationId xmlns:a16="http://schemas.microsoft.com/office/drawing/2014/main" id="{56E759EC-0579-42EE-8957-20D5FAC980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19829" r="24" b="-4"/>
          <a:stretch/>
        </p:blipFill>
        <p:spPr>
          <a:xfrm>
            <a:off x="-10633" y="4565636"/>
            <a:ext cx="3355563" cy="2292364"/>
          </a:xfrm>
          <a:custGeom>
            <a:avLst/>
            <a:gdLst>
              <a:gd name="connsiteX0" fmla="*/ 180299 w 3355563"/>
              <a:gd name="connsiteY0" fmla="*/ 0 h 2292364"/>
              <a:gd name="connsiteX1" fmla="*/ 3355563 w 3355563"/>
              <a:gd name="connsiteY1" fmla="*/ 0 h 2292364"/>
              <a:gd name="connsiteX2" fmla="*/ 3013153 w 3355563"/>
              <a:gd name="connsiteY2" fmla="*/ 2292364 h 2292364"/>
              <a:gd name="connsiteX3" fmla="*/ 0 w 3355563"/>
              <a:gd name="connsiteY3" fmla="*/ 2292364 h 2292364"/>
              <a:gd name="connsiteX4" fmla="*/ 0 w 3355563"/>
              <a:gd name="connsiteY4" fmla="*/ 1212444 h 229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137" name="Isosceles Triangle 30">
            <a:extLst>
              <a:ext uri="{FF2B5EF4-FFF2-40B4-BE49-F238E27FC236}">
                <a16:creationId xmlns:a16="http://schemas.microsoft.com/office/drawing/2014/main" id="{FD076C4F-CB47-4A2D-95A1-9D5E3C2B7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9">
            <a:extLst>
              <a:ext uri="{FF2B5EF4-FFF2-40B4-BE49-F238E27FC236}">
                <a16:creationId xmlns:a16="http://schemas.microsoft.com/office/drawing/2014/main" id="{EEAF915B-5344-46DC-8097-7DAF06277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1">
            <a:extLst>
              <a:ext uri="{FF2B5EF4-FFF2-40B4-BE49-F238E27FC236}">
                <a16:creationId xmlns:a16="http://schemas.microsoft.com/office/drawing/2014/main" id="{70B738F4-B505-468D-996C-FEC3D1CA1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Isosceles Triangle 30">
            <a:extLst>
              <a:ext uri="{FF2B5EF4-FFF2-40B4-BE49-F238E27FC236}">
                <a16:creationId xmlns:a16="http://schemas.microsoft.com/office/drawing/2014/main" id="{6F953D60-C1AF-4BFA-9B22-BFE8F0BA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A851BB-18FB-44A7-8F43-80AD61826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dirty="0"/>
              <a:t>   3D-Coat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2E471-0724-420F-B091-0210460F0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r>
              <a:rPr lang="en-US" dirty="0"/>
              <a:t>Voxel-based sculpting</a:t>
            </a:r>
          </a:p>
          <a:p>
            <a:r>
              <a:rPr lang="en-US" dirty="0"/>
              <a:t>Fantastic for retopology</a:t>
            </a:r>
          </a:p>
          <a:p>
            <a:r>
              <a:rPr lang="en-US" dirty="0"/>
              <a:t>Great for doing </a:t>
            </a:r>
            <a:r>
              <a:rPr lang="en-US" dirty="0" err="1"/>
              <a:t>Uvs</a:t>
            </a:r>
            <a:endParaRPr lang="en-US" dirty="0"/>
          </a:p>
          <a:p>
            <a:r>
              <a:rPr lang="en-US" dirty="0"/>
              <a:t>Cheaper than </a:t>
            </a:r>
            <a:r>
              <a:rPr lang="en-US" dirty="0" err="1"/>
              <a:t>Zbrush</a:t>
            </a:r>
            <a:endParaRPr lang="en-US" dirty="0"/>
          </a:p>
          <a:p>
            <a:r>
              <a:rPr lang="en-US" dirty="0"/>
              <a:t>Get Amateur, upgrade later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10160B50-238F-4133-A2B7-B57816932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225" y="772082"/>
            <a:ext cx="369332" cy="369332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90E547A7-8732-44BA-88C8-AAC19B3FA087}"/>
              </a:ext>
            </a:extLst>
          </p:cNvPr>
          <p:cNvSpPr txBox="1"/>
          <p:nvPr/>
        </p:nvSpPr>
        <p:spPr>
          <a:xfrm>
            <a:off x="5597305" y="5815257"/>
            <a:ext cx="997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€90</a:t>
            </a: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3526238-28F0-44F7-B8DC-8439C6D78DC4}"/>
              </a:ext>
            </a:extLst>
          </p:cNvPr>
          <p:cNvCxnSpPr/>
          <p:nvPr/>
        </p:nvCxnSpPr>
        <p:spPr>
          <a:xfrm>
            <a:off x="3977244" y="5815257"/>
            <a:ext cx="4435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08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id="{AD4000F2-A2B0-40AB-9116-5223C4C46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6464" r="9166" b="2"/>
          <a:stretch/>
        </p:blipFill>
        <p:spPr>
          <a:xfrm>
            <a:off x="509136" y="10"/>
            <a:ext cx="3517876" cy="2282808"/>
          </a:xfrm>
          <a:custGeom>
            <a:avLst/>
            <a:gdLst>
              <a:gd name="connsiteX0" fmla="*/ 339471 w 3517876"/>
              <a:gd name="connsiteY0" fmla="*/ 0 h 2282818"/>
              <a:gd name="connsiteX1" fmla="*/ 3517876 w 3517876"/>
              <a:gd name="connsiteY1" fmla="*/ 0 h 2282818"/>
              <a:gd name="connsiteX2" fmla="*/ 3471247 w 3517876"/>
              <a:gd name="connsiteY2" fmla="*/ 312174 h 2282818"/>
              <a:gd name="connsiteX3" fmla="*/ 3471133 w 3517876"/>
              <a:gd name="connsiteY3" fmla="*/ 312174 h 2282818"/>
              <a:gd name="connsiteX4" fmla="*/ 3176778 w 3517876"/>
              <a:gd name="connsiteY4" fmla="*/ 2282818 h 2282818"/>
              <a:gd name="connsiteX5" fmla="*/ 0 w 3517876"/>
              <a:gd name="connsiteY5" fmla="*/ 2282818 h 228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5" name="Picture 4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id="{2192D398-6E2F-44BD-957C-1FEE287A78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1390" r="13956" b="-2"/>
          <a:stretch/>
        </p:blipFill>
        <p:spPr>
          <a:xfrm>
            <a:off x="169666" y="2289183"/>
            <a:ext cx="3514822" cy="2273270"/>
          </a:xfrm>
          <a:custGeom>
            <a:avLst/>
            <a:gdLst>
              <a:gd name="connsiteX0" fmla="*/ 338051 w 3514822"/>
              <a:gd name="connsiteY0" fmla="*/ 0 h 2273270"/>
              <a:gd name="connsiteX1" fmla="*/ 3514822 w 3514822"/>
              <a:gd name="connsiteY1" fmla="*/ 0 h 2273270"/>
              <a:gd name="connsiteX2" fmla="*/ 3175264 w 3514822"/>
              <a:gd name="connsiteY2" fmla="*/ 2273270 h 2273270"/>
              <a:gd name="connsiteX3" fmla="*/ 0 w 3514822"/>
              <a:gd name="connsiteY3" fmla="*/ 2273270 h 22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15" name="Picture 14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C90B618B-82B1-48A4-82FB-74C0335F19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t="20803" r="-2" b="44868"/>
          <a:stretch/>
        </p:blipFill>
        <p:spPr>
          <a:xfrm>
            <a:off x="-10633" y="4565636"/>
            <a:ext cx="3355563" cy="2292364"/>
          </a:xfrm>
          <a:custGeom>
            <a:avLst/>
            <a:gdLst>
              <a:gd name="connsiteX0" fmla="*/ 180299 w 3355563"/>
              <a:gd name="connsiteY0" fmla="*/ 0 h 2292364"/>
              <a:gd name="connsiteX1" fmla="*/ 3355563 w 3355563"/>
              <a:gd name="connsiteY1" fmla="*/ 0 h 2292364"/>
              <a:gd name="connsiteX2" fmla="*/ 3013153 w 3355563"/>
              <a:gd name="connsiteY2" fmla="*/ 2292364 h 2292364"/>
              <a:gd name="connsiteX3" fmla="*/ 0 w 3355563"/>
              <a:gd name="connsiteY3" fmla="*/ 2292364 h 2292364"/>
              <a:gd name="connsiteX4" fmla="*/ 0 w 3355563"/>
              <a:gd name="connsiteY4" fmla="*/ 1212444 h 229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20" name="Isosceles Triangle 30">
            <a:extLst>
              <a:ext uri="{FF2B5EF4-FFF2-40B4-BE49-F238E27FC236}">
                <a16:creationId xmlns:a16="http://schemas.microsoft.com/office/drawing/2014/main" id="{FD076C4F-CB47-4A2D-95A1-9D5E3C2B7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AF915B-5344-46DC-8097-7DAF06277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B738F4-B505-468D-996C-FEC3D1CA1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Isosceles Triangle 30">
            <a:extLst>
              <a:ext uri="{FF2B5EF4-FFF2-40B4-BE49-F238E27FC236}">
                <a16:creationId xmlns:a16="http://schemas.microsoft.com/office/drawing/2014/main" id="{6F953D60-C1AF-4BFA-9B22-BFE8F0BA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DB814A-DBD1-4E23-B0F0-60B52B29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dirty="0"/>
              <a:t>   Maya 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6BD66-1B0D-45AA-B565-ACD1FD53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r>
              <a:rPr lang="en-US" dirty="0"/>
              <a:t>About 1/10 the price of Maya</a:t>
            </a:r>
          </a:p>
          <a:p>
            <a:r>
              <a:rPr lang="en-US" dirty="0"/>
              <a:t>Does everything but render</a:t>
            </a:r>
          </a:p>
          <a:p>
            <a:r>
              <a:rPr lang="en-US" dirty="0"/>
              <a:t>Rigging, skinning, animation</a:t>
            </a:r>
          </a:p>
          <a:p>
            <a:r>
              <a:rPr lang="en-US" dirty="0" err="1"/>
              <a:t>HumanIK</a:t>
            </a:r>
            <a:endParaRPr lang="en-US" dirty="0"/>
          </a:p>
          <a:p>
            <a:r>
              <a:rPr lang="en-US" dirty="0"/>
              <a:t>LODs</a:t>
            </a:r>
          </a:p>
          <a:p>
            <a:r>
              <a:rPr lang="en-US" dirty="0"/>
              <a:t>Hard-surface modeling</a:t>
            </a:r>
          </a:p>
          <a:p>
            <a:r>
              <a:rPr lang="en-US" dirty="0"/>
              <a:t>Decimation</a:t>
            </a:r>
          </a:p>
          <a:p>
            <a:r>
              <a:rPr lang="en-US" dirty="0"/>
              <a:t>Very capable UV editor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2B6162-149D-4357-805F-F9F2C0115E48}"/>
              </a:ext>
            </a:extLst>
          </p:cNvPr>
          <p:cNvSpPr txBox="1"/>
          <p:nvPr/>
        </p:nvSpPr>
        <p:spPr>
          <a:xfrm>
            <a:off x="5087125" y="5815257"/>
            <a:ext cx="2215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€30 (sub)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FCA141-39BF-4864-9E43-21FC95DB66BE}"/>
              </a:ext>
            </a:extLst>
          </p:cNvPr>
          <p:cNvCxnSpPr/>
          <p:nvPr/>
        </p:nvCxnSpPr>
        <p:spPr>
          <a:xfrm>
            <a:off x="3977244" y="5815257"/>
            <a:ext cx="4435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close up of a logo&#10;&#10;Description generated with high confidence">
            <a:extLst>
              <a:ext uri="{FF2B5EF4-FFF2-40B4-BE49-F238E27FC236}">
                <a16:creationId xmlns:a16="http://schemas.microsoft.com/office/drawing/2014/main" id="{BF5380DC-2626-4103-B929-019644465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847" y="772082"/>
            <a:ext cx="369332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12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74713269-5148-48C9-B6D0-3C9F7EE592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12785" r="2846" b="2"/>
          <a:stretch/>
        </p:blipFill>
        <p:spPr>
          <a:xfrm>
            <a:off x="509136" y="10"/>
            <a:ext cx="3517876" cy="2282808"/>
          </a:xfrm>
          <a:custGeom>
            <a:avLst/>
            <a:gdLst>
              <a:gd name="connsiteX0" fmla="*/ 339471 w 3517876"/>
              <a:gd name="connsiteY0" fmla="*/ 0 h 2282818"/>
              <a:gd name="connsiteX1" fmla="*/ 3517876 w 3517876"/>
              <a:gd name="connsiteY1" fmla="*/ 0 h 2282818"/>
              <a:gd name="connsiteX2" fmla="*/ 3471247 w 3517876"/>
              <a:gd name="connsiteY2" fmla="*/ 312174 h 2282818"/>
              <a:gd name="connsiteX3" fmla="*/ 3471133 w 3517876"/>
              <a:gd name="connsiteY3" fmla="*/ 312174 h 2282818"/>
              <a:gd name="connsiteX4" fmla="*/ 3176778 w 3517876"/>
              <a:gd name="connsiteY4" fmla="*/ 2282818 h 2282818"/>
              <a:gd name="connsiteX5" fmla="*/ 0 w 3517876"/>
              <a:gd name="connsiteY5" fmla="*/ 2282818 h 228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8" name="Picture 7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5F3B4D56-1CCA-4CB0-86EE-DA00884B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4734" r="10612" b="-2"/>
          <a:stretch/>
        </p:blipFill>
        <p:spPr>
          <a:xfrm>
            <a:off x="169666" y="2289183"/>
            <a:ext cx="3514822" cy="2273270"/>
          </a:xfrm>
          <a:custGeom>
            <a:avLst/>
            <a:gdLst>
              <a:gd name="connsiteX0" fmla="*/ 338051 w 3514822"/>
              <a:gd name="connsiteY0" fmla="*/ 0 h 2273270"/>
              <a:gd name="connsiteX1" fmla="*/ 3514822 w 3514822"/>
              <a:gd name="connsiteY1" fmla="*/ 0 h 2273270"/>
              <a:gd name="connsiteX2" fmla="*/ 3175264 w 3514822"/>
              <a:gd name="connsiteY2" fmla="*/ 2273270 h 2273270"/>
              <a:gd name="connsiteX3" fmla="*/ 0 w 3514822"/>
              <a:gd name="connsiteY3" fmla="*/ 2273270 h 22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10" name="Picture 9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5E18603E-C324-4479-BFF5-A0D9FAF755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18767" r="1087" b="-4"/>
          <a:stretch/>
        </p:blipFill>
        <p:spPr>
          <a:xfrm>
            <a:off x="-10633" y="4565636"/>
            <a:ext cx="3355563" cy="2292364"/>
          </a:xfrm>
          <a:custGeom>
            <a:avLst/>
            <a:gdLst>
              <a:gd name="connsiteX0" fmla="*/ 180299 w 3355563"/>
              <a:gd name="connsiteY0" fmla="*/ 0 h 2292364"/>
              <a:gd name="connsiteX1" fmla="*/ 3355563 w 3355563"/>
              <a:gd name="connsiteY1" fmla="*/ 0 h 2292364"/>
              <a:gd name="connsiteX2" fmla="*/ 3013153 w 3355563"/>
              <a:gd name="connsiteY2" fmla="*/ 2292364 h 2292364"/>
              <a:gd name="connsiteX3" fmla="*/ 0 w 3355563"/>
              <a:gd name="connsiteY3" fmla="*/ 2292364 h 2292364"/>
              <a:gd name="connsiteX4" fmla="*/ 0 w 3355563"/>
              <a:gd name="connsiteY4" fmla="*/ 1212444 h 229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15" name="Isosceles Triangle 30">
            <a:extLst>
              <a:ext uri="{FF2B5EF4-FFF2-40B4-BE49-F238E27FC236}">
                <a16:creationId xmlns:a16="http://schemas.microsoft.com/office/drawing/2014/main" id="{FD076C4F-CB47-4A2D-95A1-9D5E3C2B7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AF915B-5344-46DC-8097-7DAF06277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B738F4-B505-468D-996C-FEC3D1CA1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Isosceles Triangle 30">
            <a:extLst>
              <a:ext uri="{FF2B5EF4-FFF2-40B4-BE49-F238E27FC236}">
                <a16:creationId xmlns:a16="http://schemas.microsoft.com/office/drawing/2014/main" id="{6F953D60-C1AF-4BFA-9B22-BFE8F0BA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F6961-7D01-4457-8CDB-B2A61221D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dirty="0"/>
              <a:t>   Blender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090BD-D92C-42C5-92BC-3B0DED5E0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r>
              <a:rPr lang="en-US" dirty="0"/>
              <a:t>Completely free</a:t>
            </a:r>
          </a:p>
          <a:p>
            <a:r>
              <a:rPr lang="en-US" dirty="0"/>
              <a:t>Lots of plugins (paid &amp; free)</a:t>
            </a:r>
          </a:p>
          <a:p>
            <a:r>
              <a:rPr lang="en-US" dirty="0"/>
              <a:t>I use it for rendering via </a:t>
            </a:r>
            <a:r>
              <a:rPr lang="en-US" dirty="0" err="1"/>
              <a:t>RenderMan</a:t>
            </a:r>
            <a:r>
              <a:rPr lang="en-US" dirty="0"/>
              <a:t> (free)</a:t>
            </a:r>
          </a:p>
          <a:p>
            <a:r>
              <a:rPr lang="en-US" dirty="0" err="1"/>
              <a:t>Rigify</a:t>
            </a:r>
            <a:r>
              <a:rPr lang="en-US" dirty="0"/>
              <a:t> / </a:t>
            </a:r>
            <a:r>
              <a:rPr lang="en-US" dirty="0" err="1"/>
              <a:t>PitchiPoy</a:t>
            </a:r>
            <a:r>
              <a:rPr lang="en-US" dirty="0"/>
              <a:t> didn’t work out for me</a:t>
            </a:r>
          </a:p>
        </p:txBody>
      </p:sp>
      <p:pic>
        <p:nvPicPr>
          <p:cNvPr id="18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id="{02B277CC-876B-4BD9-B1C0-8CB0BEB0D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225" y="772082"/>
            <a:ext cx="432848" cy="3693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DED10F-AC2F-49F1-B86B-017A419F732C}"/>
              </a:ext>
            </a:extLst>
          </p:cNvPr>
          <p:cNvSpPr txBox="1"/>
          <p:nvPr/>
        </p:nvSpPr>
        <p:spPr>
          <a:xfrm>
            <a:off x="5603292" y="5815257"/>
            <a:ext cx="118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Free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2D44AF-0938-41B7-8857-20A7447E17AB}"/>
              </a:ext>
            </a:extLst>
          </p:cNvPr>
          <p:cNvCxnSpPr/>
          <p:nvPr/>
        </p:nvCxnSpPr>
        <p:spPr>
          <a:xfrm>
            <a:off x="3977244" y="5815257"/>
            <a:ext cx="4435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970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68F125-AF43-4055-8FE6-6CBEF2D09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t="2589" r="4" b="19931"/>
          <a:stretch/>
        </p:blipFill>
        <p:spPr>
          <a:xfrm>
            <a:off x="509136" y="10"/>
            <a:ext cx="3517876" cy="2282808"/>
          </a:xfrm>
          <a:custGeom>
            <a:avLst/>
            <a:gdLst>
              <a:gd name="connsiteX0" fmla="*/ 339471 w 3517876"/>
              <a:gd name="connsiteY0" fmla="*/ 0 h 2282818"/>
              <a:gd name="connsiteX1" fmla="*/ 3517876 w 3517876"/>
              <a:gd name="connsiteY1" fmla="*/ 0 h 2282818"/>
              <a:gd name="connsiteX2" fmla="*/ 3471247 w 3517876"/>
              <a:gd name="connsiteY2" fmla="*/ 312174 h 2282818"/>
              <a:gd name="connsiteX3" fmla="*/ 3471133 w 3517876"/>
              <a:gd name="connsiteY3" fmla="*/ 312174 h 2282818"/>
              <a:gd name="connsiteX4" fmla="*/ 3176778 w 3517876"/>
              <a:gd name="connsiteY4" fmla="*/ 2282818 h 2282818"/>
              <a:gd name="connsiteX5" fmla="*/ 0 w 3517876"/>
              <a:gd name="connsiteY5" fmla="*/ 2282818 h 228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3074" name="Picture 2" descr="https://s3web.cmivfx.com/images/tutorials/large/9d173a5b-35b0-4eff-9607-5101e1b02ffe.jpg">
            <a:extLst>
              <a:ext uri="{FF2B5EF4-FFF2-40B4-BE49-F238E27FC236}">
                <a16:creationId xmlns:a16="http://schemas.microsoft.com/office/drawing/2014/main" id="{C7D6CCB6-F32D-491A-B8AD-2E72FC066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" r="12988" b="-4"/>
          <a:stretch/>
        </p:blipFill>
        <p:spPr bwMode="auto">
          <a:xfrm>
            <a:off x="169666" y="2289183"/>
            <a:ext cx="3514822" cy="2273270"/>
          </a:xfrm>
          <a:custGeom>
            <a:avLst/>
            <a:gdLst>
              <a:gd name="connsiteX0" fmla="*/ 338051 w 3514822"/>
              <a:gd name="connsiteY0" fmla="*/ 0 h 2273270"/>
              <a:gd name="connsiteX1" fmla="*/ 3514822 w 3514822"/>
              <a:gd name="connsiteY1" fmla="*/ 0 h 2273270"/>
              <a:gd name="connsiteX2" fmla="*/ 3175264 w 3514822"/>
              <a:gd name="connsiteY2" fmla="*/ 2273270 h 2273270"/>
              <a:gd name="connsiteX3" fmla="*/ 0 w 3514822"/>
              <a:gd name="connsiteY3" fmla="*/ 2273270 h 22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8D604F-9272-4347-BB46-F037786E10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r="19854" b="-4"/>
          <a:stretch/>
        </p:blipFill>
        <p:spPr>
          <a:xfrm>
            <a:off x="-10633" y="4565636"/>
            <a:ext cx="3355563" cy="2292364"/>
          </a:xfrm>
          <a:custGeom>
            <a:avLst/>
            <a:gdLst>
              <a:gd name="connsiteX0" fmla="*/ 180299 w 3355563"/>
              <a:gd name="connsiteY0" fmla="*/ 0 h 2292364"/>
              <a:gd name="connsiteX1" fmla="*/ 3355563 w 3355563"/>
              <a:gd name="connsiteY1" fmla="*/ 0 h 2292364"/>
              <a:gd name="connsiteX2" fmla="*/ 3013153 w 3355563"/>
              <a:gd name="connsiteY2" fmla="*/ 2292364 h 2292364"/>
              <a:gd name="connsiteX3" fmla="*/ 0 w 3355563"/>
              <a:gd name="connsiteY3" fmla="*/ 2292364 h 2292364"/>
              <a:gd name="connsiteX4" fmla="*/ 0 w 3355563"/>
              <a:gd name="connsiteY4" fmla="*/ 1212444 h 229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71" name="Isosceles Triangle 30">
            <a:extLst>
              <a:ext uri="{FF2B5EF4-FFF2-40B4-BE49-F238E27FC236}">
                <a16:creationId xmlns:a16="http://schemas.microsoft.com/office/drawing/2014/main" id="{FD076C4F-CB47-4A2D-95A1-9D5E3C2B7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EAF915B-5344-46DC-8097-7DAF06277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0B738F4-B505-468D-996C-FEC3D1CA1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Isosceles Triangle 30">
            <a:extLst>
              <a:ext uri="{FF2B5EF4-FFF2-40B4-BE49-F238E27FC236}">
                <a16:creationId xmlns:a16="http://schemas.microsoft.com/office/drawing/2014/main" id="{6F953D60-C1AF-4BFA-9B22-BFE8F0BA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429C7-1A64-43F6-8CCB-A62860CD7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dirty="0"/>
              <a:t>   Houdini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74369-79CF-441E-90FA-FB6DB19FF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r>
              <a:rPr lang="en-US" dirty="0"/>
              <a:t>Procedural modeling</a:t>
            </a:r>
          </a:p>
          <a:p>
            <a:r>
              <a:rPr lang="en-US" dirty="0"/>
              <a:t>(VFX)</a:t>
            </a:r>
          </a:p>
          <a:p>
            <a:r>
              <a:rPr lang="en-US" dirty="0"/>
              <a:t>UE4 integration for design-time generation</a:t>
            </a:r>
          </a:p>
          <a:p>
            <a:r>
              <a:rPr lang="en-US" dirty="0"/>
              <a:t>Apprentice edition is free</a:t>
            </a:r>
            <a:br>
              <a:rPr lang="en-US" dirty="0"/>
            </a:br>
            <a:r>
              <a:rPr lang="en-US" dirty="0"/>
              <a:t>(no UE4 integration)</a:t>
            </a:r>
          </a:p>
          <a:p>
            <a:r>
              <a:rPr lang="en-US" dirty="0"/>
              <a:t>Steep learning curve</a:t>
            </a:r>
          </a:p>
          <a:p>
            <a:r>
              <a:rPr lang="en-US" dirty="0"/>
              <a:t>Get Apprentice, upgrade later</a:t>
            </a:r>
          </a:p>
        </p:txBody>
      </p:sp>
      <p:pic>
        <p:nvPicPr>
          <p:cNvPr id="3076" name="Picture 4" descr="https://yt3.ggpht.com/a-/ACSszfFOjqLJUGAWRfxrqwgioLQz8-gll07PZZrcuQ=s900-mo-c-c0xffffffff-rj-k-no">
            <a:extLst>
              <a:ext uri="{FF2B5EF4-FFF2-40B4-BE49-F238E27FC236}">
                <a16:creationId xmlns:a16="http://schemas.microsoft.com/office/drawing/2014/main" id="{D632FA8B-3532-44FE-ADB0-C9693CA94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092" y="768788"/>
            <a:ext cx="363087" cy="36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4A033D-D15C-4334-B2AE-BD9E04D4B621}"/>
              </a:ext>
            </a:extLst>
          </p:cNvPr>
          <p:cNvSpPr txBox="1"/>
          <p:nvPr/>
        </p:nvSpPr>
        <p:spPr>
          <a:xfrm>
            <a:off x="5603292" y="5815257"/>
            <a:ext cx="118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Free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A85D45-7E97-4F4A-B8D0-018CE46A27BE}"/>
              </a:ext>
            </a:extLst>
          </p:cNvPr>
          <p:cNvCxnSpPr/>
          <p:nvPr/>
        </p:nvCxnSpPr>
        <p:spPr>
          <a:xfrm>
            <a:off x="3977244" y="5815257"/>
            <a:ext cx="4435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772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8829DC-2A1C-42C8-8FD5-E39C79DD0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r="15630" b="2"/>
          <a:stretch/>
        </p:blipFill>
        <p:spPr>
          <a:xfrm>
            <a:off x="509136" y="10"/>
            <a:ext cx="3517876" cy="2282808"/>
          </a:xfrm>
          <a:custGeom>
            <a:avLst/>
            <a:gdLst>
              <a:gd name="connsiteX0" fmla="*/ 339471 w 3517876"/>
              <a:gd name="connsiteY0" fmla="*/ 0 h 2282818"/>
              <a:gd name="connsiteX1" fmla="*/ 3517876 w 3517876"/>
              <a:gd name="connsiteY1" fmla="*/ 0 h 2282818"/>
              <a:gd name="connsiteX2" fmla="*/ 3471247 w 3517876"/>
              <a:gd name="connsiteY2" fmla="*/ 312174 h 2282818"/>
              <a:gd name="connsiteX3" fmla="*/ 3471133 w 3517876"/>
              <a:gd name="connsiteY3" fmla="*/ 312174 h 2282818"/>
              <a:gd name="connsiteX4" fmla="*/ 3176778 w 3517876"/>
              <a:gd name="connsiteY4" fmla="*/ 2282818 h 2282818"/>
              <a:gd name="connsiteX5" fmla="*/ 0 w 3517876"/>
              <a:gd name="connsiteY5" fmla="*/ 2282818 h 228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2894C2-47DA-4E42-BB48-A2010B2C1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r="15346" b="-2"/>
          <a:stretch/>
        </p:blipFill>
        <p:spPr>
          <a:xfrm>
            <a:off x="169666" y="2289183"/>
            <a:ext cx="3514822" cy="2273270"/>
          </a:xfrm>
          <a:custGeom>
            <a:avLst/>
            <a:gdLst>
              <a:gd name="connsiteX0" fmla="*/ 338051 w 3514822"/>
              <a:gd name="connsiteY0" fmla="*/ 0 h 2273270"/>
              <a:gd name="connsiteX1" fmla="*/ 3514822 w 3514822"/>
              <a:gd name="connsiteY1" fmla="*/ 0 h 2273270"/>
              <a:gd name="connsiteX2" fmla="*/ 3175264 w 3514822"/>
              <a:gd name="connsiteY2" fmla="*/ 2273270 h 2273270"/>
              <a:gd name="connsiteX3" fmla="*/ 0 w 3514822"/>
              <a:gd name="connsiteY3" fmla="*/ 2273270 h 22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6A01A-9F0E-4FF9-B3FD-A55C492C91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3409" r="16445" b="-4"/>
          <a:stretch/>
        </p:blipFill>
        <p:spPr>
          <a:xfrm>
            <a:off x="-10633" y="4565636"/>
            <a:ext cx="3355563" cy="2292364"/>
          </a:xfrm>
          <a:custGeom>
            <a:avLst/>
            <a:gdLst>
              <a:gd name="connsiteX0" fmla="*/ 180299 w 3355563"/>
              <a:gd name="connsiteY0" fmla="*/ 0 h 2292364"/>
              <a:gd name="connsiteX1" fmla="*/ 3355563 w 3355563"/>
              <a:gd name="connsiteY1" fmla="*/ 0 h 2292364"/>
              <a:gd name="connsiteX2" fmla="*/ 3013153 w 3355563"/>
              <a:gd name="connsiteY2" fmla="*/ 2292364 h 2292364"/>
              <a:gd name="connsiteX3" fmla="*/ 0 w 3355563"/>
              <a:gd name="connsiteY3" fmla="*/ 2292364 h 2292364"/>
              <a:gd name="connsiteX4" fmla="*/ 0 w 3355563"/>
              <a:gd name="connsiteY4" fmla="*/ 1212444 h 229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FD076C4F-CB47-4A2D-95A1-9D5E3C2B7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AF915B-5344-46DC-8097-7DAF06277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B738F4-B505-468D-996C-FEC3D1CA1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Isosceles Triangle 30">
            <a:extLst>
              <a:ext uri="{FF2B5EF4-FFF2-40B4-BE49-F238E27FC236}">
                <a16:creationId xmlns:a16="http://schemas.microsoft.com/office/drawing/2014/main" id="{6F953D60-C1AF-4BFA-9B22-BFE8F0BA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92B0C-9A0D-446C-B54B-8A670092B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dirty="0"/>
              <a:t>   MeshLab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9B84F-48DD-404F-BF9A-AB660B1A9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r>
              <a:rPr lang="en-US" dirty="0"/>
              <a:t>Quadric edge collapse decimation</a:t>
            </a:r>
          </a:p>
          <a:p>
            <a:r>
              <a:rPr lang="en-US" dirty="0"/>
              <a:t>Mesh cleanup: polys, normals, pivot point, alignment, etc.</a:t>
            </a:r>
          </a:p>
        </p:txBody>
      </p:sp>
      <p:pic>
        <p:nvPicPr>
          <p:cNvPr id="4098" name="Picture 2" descr="Image result for meshlab logo">
            <a:extLst>
              <a:ext uri="{FF2B5EF4-FFF2-40B4-BE49-F238E27FC236}">
                <a16:creationId xmlns:a16="http://schemas.microsoft.com/office/drawing/2014/main" id="{805380A4-68F9-4512-9802-4A53F9132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847" y="772082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F62F49-72F6-4D21-AF30-AB6408F9777D}"/>
              </a:ext>
            </a:extLst>
          </p:cNvPr>
          <p:cNvSpPr txBox="1"/>
          <p:nvPr/>
        </p:nvSpPr>
        <p:spPr>
          <a:xfrm>
            <a:off x="5603292" y="5815257"/>
            <a:ext cx="118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Free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57E7E2-2DA5-4B1A-B55E-E60D8C56D04E}"/>
              </a:ext>
            </a:extLst>
          </p:cNvPr>
          <p:cNvCxnSpPr/>
          <p:nvPr/>
        </p:nvCxnSpPr>
        <p:spPr>
          <a:xfrm>
            <a:off x="3977244" y="5815257"/>
            <a:ext cx="4435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303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B123B4-9ADB-40C1-8C0A-03711359D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1951" r="13679" b="2"/>
          <a:stretch/>
        </p:blipFill>
        <p:spPr>
          <a:xfrm>
            <a:off x="509136" y="10"/>
            <a:ext cx="3517876" cy="2282808"/>
          </a:xfrm>
          <a:custGeom>
            <a:avLst/>
            <a:gdLst>
              <a:gd name="connsiteX0" fmla="*/ 339471 w 3517876"/>
              <a:gd name="connsiteY0" fmla="*/ 0 h 2282818"/>
              <a:gd name="connsiteX1" fmla="*/ 3517876 w 3517876"/>
              <a:gd name="connsiteY1" fmla="*/ 0 h 2282818"/>
              <a:gd name="connsiteX2" fmla="*/ 3471247 w 3517876"/>
              <a:gd name="connsiteY2" fmla="*/ 312174 h 2282818"/>
              <a:gd name="connsiteX3" fmla="*/ 3471133 w 3517876"/>
              <a:gd name="connsiteY3" fmla="*/ 312174 h 2282818"/>
              <a:gd name="connsiteX4" fmla="*/ 3176778 w 3517876"/>
              <a:gd name="connsiteY4" fmla="*/ 2282818 h 2282818"/>
              <a:gd name="connsiteX5" fmla="*/ 0 w 3517876"/>
              <a:gd name="connsiteY5" fmla="*/ 2282818 h 228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FF86BF-1B2F-4A28-BBF6-4877114AEE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r="15346" b="-2"/>
          <a:stretch/>
        </p:blipFill>
        <p:spPr>
          <a:xfrm>
            <a:off x="169666" y="2289183"/>
            <a:ext cx="3514822" cy="2273270"/>
          </a:xfrm>
          <a:custGeom>
            <a:avLst/>
            <a:gdLst>
              <a:gd name="connsiteX0" fmla="*/ 338051 w 3514822"/>
              <a:gd name="connsiteY0" fmla="*/ 0 h 2273270"/>
              <a:gd name="connsiteX1" fmla="*/ 3514822 w 3514822"/>
              <a:gd name="connsiteY1" fmla="*/ 0 h 2273270"/>
              <a:gd name="connsiteX2" fmla="*/ 3175264 w 3514822"/>
              <a:gd name="connsiteY2" fmla="*/ 2273270 h 2273270"/>
              <a:gd name="connsiteX3" fmla="*/ 0 w 3514822"/>
              <a:gd name="connsiteY3" fmla="*/ 2273270 h 22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79E4E0-A6CB-4F93-A3E0-09556CBBA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13178" r="6676" b="-4"/>
          <a:stretch/>
        </p:blipFill>
        <p:spPr>
          <a:xfrm>
            <a:off x="-10633" y="4565636"/>
            <a:ext cx="3355563" cy="2292364"/>
          </a:xfrm>
          <a:custGeom>
            <a:avLst/>
            <a:gdLst>
              <a:gd name="connsiteX0" fmla="*/ 180299 w 3355563"/>
              <a:gd name="connsiteY0" fmla="*/ 0 h 2292364"/>
              <a:gd name="connsiteX1" fmla="*/ 3355563 w 3355563"/>
              <a:gd name="connsiteY1" fmla="*/ 0 h 2292364"/>
              <a:gd name="connsiteX2" fmla="*/ 3013153 w 3355563"/>
              <a:gd name="connsiteY2" fmla="*/ 2292364 h 2292364"/>
              <a:gd name="connsiteX3" fmla="*/ 0 w 3355563"/>
              <a:gd name="connsiteY3" fmla="*/ 2292364 h 2292364"/>
              <a:gd name="connsiteX4" fmla="*/ 0 w 3355563"/>
              <a:gd name="connsiteY4" fmla="*/ 1212444 h 229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29" name="Isosceles Triangle 30">
            <a:extLst>
              <a:ext uri="{FF2B5EF4-FFF2-40B4-BE49-F238E27FC236}">
                <a16:creationId xmlns:a16="http://schemas.microsoft.com/office/drawing/2014/main" id="{FD076C4F-CB47-4A2D-95A1-9D5E3C2B7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12">
            <a:extLst>
              <a:ext uri="{FF2B5EF4-FFF2-40B4-BE49-F238E27FC236}">
                <a16:creationId xmlns:a16="http://schemas.microsoft.com/office/drawing/2014/main" id="{EEAF915B-5344-46DC-8097-7DAF06277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id="{70B738F4-B505-468D-996C-FEC3D1CA1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Isosceles Triangle 30">
            <a:extLst>
              <a:ext uri="{FF2B5EF4-FFF2-40B4-BE49-F238E27FC236}">
                <a16:creationId xmlns:a16="http://schemas.microsoft.com/office/drawing/2014/main" id="{6F953D60-C1AF-4BFA-9B22-BFE8F0BA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DE45D-6E9A-4383-B8FF-A4CD3A43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dirty="0"/>
              <a:t>   World Machine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5CA8E-6971-4E7C-9B09-178017294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r>
              <a:rPr lang="en-US" dirty="0"/>
              <a:t>Landscape generator</a:t>
            </a:r>
          </a:p>
          <a:p>
            <a:r>
              <a:rPr lang="en-US" dirty="0"/>
              <a:t>No need to model anything by hand</a:t>
            </a:r>
          </a:p>
          <a:p>
            <a:r>
              <a:rPr lang="en-US" dirty="0"/>
              <a:t>Great for open world games</a:t>
            </a:r>
          </a:p>
          <a:p>
            <a:r>
              <a:rPr lang="en-US" dirty="0"/>
              <a:t>Node-based editor</a:t>
            </a:r>
          </a:p>
          <a:p>
            <a:r>
              <a:rPr lang="en-US" dirty="0"/>
              <a:t>Very sophisticated plugins, e.g. </a:t>
            </a:r>
            <a:r>
              <a:rPr lang="en-US" dirty="0" err="1"/>
              <a:t>GeoGlyph</a:t>
            </a:r>
            <a:r>
              <a:rPr lang="en-US" dirty="0"/>
              <a:t> 2</a:t>
            </a:r>
          </a:p>
          <a:p>
            <a:r>
              <a:rPr lang="en-US" dirty="0"/>
              <a:t>Get Indie, upgrade later</a:t>
            </a:r>
          </a:p>
          <a:p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02B5C36-6175-4599-BA25-94D60B25F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225" y="849505"/>
            <a:ext cx="364023" cy="14111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41D1EAC-87E5-4818-AE15-ADADA7C37BC6}"/>
              </a:ext>
            </a:extLst>
          </p:cNvPr>
          <p:cNvSpPr txBox="1"/>
          <p:nvPr/>
        </p:nvSpPr>
        <p:spPr>
          <a:xfrm>
            <a:off x="5461852" y="5815257"/>
            <a:ext cx="126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€100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7692766-67E7-49FA-AB02-344881F25B9C}"/>
              </a:ext>
            </a:extLst>
          </p:cNvPr>
          <p:cNvCxnSpPr/>
          <p:nvPr/>
        </p:nvCxnSpPr>
        <p:spPr>
          <a:xfrm>
            <a:off x="3977244" y="5815257"/>
            <a:ext cx="4435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01277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704</Words>
  <Application>Microsoft Office PowerPoint</Application>
  <PresentationFormat>Widescreen</PresentationFormat>
  <Paragraphs>209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Trebuchet MS</vt:lpstr>
      <vt:lpstr>Wingdings 3</vt:lpstr>
      <vt:lpstr>Facet</vt:lpstr>
      <vt:lpstr>Solo Indie Game Dev on a Budget</vt:lpstr>
      <vt:lpstr>HŌRU</vt:lpstr>
      <vt:lpstr>Tools</vt:lpstr>
      <vt:lpstr>   3D-Coat</vt:lpstr>
      <vt:lpstr>   Maya LT</vt:lpstr>
      <vt:lpstr>   Blender</vt:lpstr>
      <vt:lpstr>   Houdini</vt:lpstr>
      <vt:lpstr>   MeshLab</vt:lpstr>
      <vt:lpstr>   World Machine</vt:lpstr>
      <vt:lpstr>   SpeedTree</vt:lpstr>
      <vt:lpstr>   Substance Suite</vt:lpstr>
      <vt:lpstr>Video and Sound</vt:lpstr>
      <vt:lpstr>   Intel GPA</vt:lpstr>
      <vt:lpstr>Project Management</vt:lpstr>
      <vt:lpstr>Costs</vt:lpstr>
      <vt:lpstr>Character Pipeline</vt:lpstr>
      <vt:lpstr>Source Control</vt:lpstr>
      <vt:lpstr>Online Presence</vt:lpstr>
      <vt:lpstr>Challenges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Solo Indie Game Dev on a Budget</dc:title>
  <dc:creator>David Nadaski</dc:creator>
  <cp:lastModifiedBy>David Nadaski</cp:lastModifiedBy>
  <cp:revision>2</cp:revision>
  <dcterms:created xsi:type="dcterms:W3CDTF">2018-07-13T18:17:59Z</dcterms:created>
  <dcterms:modified xsi:type="dcterms:W3CDTF">2018-07-18T00:46:42Z</dcterms:modified>
</cp:coreProperties>
</file>